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312" r:id="rId3"/>
    <p:sldId id="365" r:id="rId4"/>
    <p:sldId id="348" r:id="rId5"/>
    <p:sldId id="260" r:id="rId6"/>
    <p:sldId id="316" r:id="rId7"/>
    <p:sldId id="317" r:id="rId8"/>
    <p:sldId id="262" r:id="rId9"/>
    <p:sldId id="314" r:id="rId10"/>
    <p:sldId id="315" r:id="rId11"/>
    <p:sldId id="279" r:id="rId12"/>
    <p:sldId id="318" r:id="rId13"/>
    <p:sldId id="324" r:id="rId14"/>
    <p:sldId id="329" r:id="rId15"/>
    <p:sldId id="338" r:id="rId16"/>
    <p:sldId id="339" r:id="rId17"/>
    <p:sldId id="323" r:id="rId18"/>
    <p:sldId id="320" r:id="rId19"/>
    <p:sldId id="322" r:id="rId20"/>
    <p:sldId id="340" r:id="rId21"/>
    <p:sldId id="268" r:id="rId22"/>
    <p:sldId id="325" r:id="rId23"/>
    <p:sldId id="326" r:id="rId24"/>
    <p:sldId id="328" r:id="rId25"/>
    <p:sldId id="331" r:id="rId26"/>
    <p:sldId id="310" r:id="rId27"/>
    <p:sldId id="300" r:id="rId28"/>
    <p:sldId id="334" r:id="rId29"/>
    <p:sldId id="335" r:id="rId30"/>
    <p:sldId id="336" r:id="rId31"/>
    <p:sldId id="337" r:id="rId32"/>
    <p:sldId id="304" r:id="rId33"/>
    <p:sldId id="36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9178"/>
    <a:srgbClr val="6A9A54"/>
    <a:srgbClr val="1F1F1F"/>
    <a:srgbClr val="2F3BBF"/>
    <a:srgbClr val="4ED6A4"/>
    <a:srgbClr val="CFB879"/>
    <a:srgbClr val="D3B979"/>
    <a:srgbClr val="D2C121"/>
    <a:srgbClr val="D2B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0F360-1813-AA43-9558-B0871FA66D90}" v="188" dt="2024-09-24T14:52:04.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63"/>
    <p:restoredTop sz="81812"/>
  </p:normalViewPr>
  <p:slideViewPr>
    <p:cSldViewPr>
      <p:cViewPr varScale="1">
        <p:scale>
          <a:sx n="95" d="100"/>
          <a:sy n="95" d="100"/>
        </p:scale>
        <p:origin x="1456" y="192"/>
      </p:cViewPr>
      <p:guideLst>
        <p:guide orient="horz" pos="2160"/>
        <p:guide pos="2880"/>
      </p:guideLst>
    </p:cSldViewPr>
  </p:slideViewPr>
  <p:notesTextViewPr>
    <p:cViewPr>
      <p:scale>
        <a:sx n="185" d="100"/>
        <a:sy n="18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Joseph Schneider" userId="0526a63a-26d6-4239-972a-179b08dd2c7c" providerId="ADAL" clId="{0500F360-1813-AA43-9558-B0871FA66D90}"/>
    <pc:docChg chg="undo custSel addSld delSld modSld sldOrd">
      <pc:chgData name="Michael Joseph Schneider" userId="0526a63a-26d6-4239-972a-179b08dd2c7c" providerId="ADAL" clId="{0500F360-1813-AA43-9558-B0871FA66D90}" dt="2024-09-24T14:52:20.393" v="11374" actId="1035"/>
      <pc:docMkLst>
        <pc:docMk/>
      </pc:docMkLst>
      <pc:sldChg chg="addSp delSp modSp mod modNotesTx">
        <pc:chgData name="Michael Joseph Schneider" userId="0526a63a-26d6-4239-972a-179b08dd2c7c" providerId="ADAL" clId="{0500F360-1813-AA43-9558-B0871FA66D90}" dt="2024-09-10T17:20:26.787" v="7325" actId="20577"/>
        <pc:sldMkLst>
          <pc:docMk/>
          <pc:sldMk cId="0" sldId="260"/>
        </pc:sldMkLst>
        <pc:grpChg chg="add mod">
          <ac:chgData name="Michael Joseph Schneider" userId="0526a63a-26d6-4239-972a-179b08dd2c7c" providerId="ADAL" clId="{0500F360-1813-AA43-9558-B0871FA66D90}" dt="2024-09-10T16:24:04.120" v="6286" actId="12788"/>
          <ac:grpSpMkLst>
            <pc:docMk/>
            <pc:sldMk cId="0" sldId="260"/>
            <ac:grpSpMk id="3" creationId="{0BE19E41-2F8F-7CDE-79D2-EB6B57D9F750}"/>
          </ac:grpSpMkLst>
        </pc:grpChg>
        <pc:grpChg chg="add mod">
          <ac:chgData name="Michael Joseph Schneider" userId="0526a63a-26d6-4239-972a-179b08dd2c7c" providerId="ADAL" clId="{0500F360-1813-AA43-9558-B0871FA66D90}" dt="2024-09-10T16:38:22.187" v="7236" actId="164"/>
          <ac:grpSpMkLst>
            <pc:docMk/>
            <pc:sldMk cId="0" sldId="260"/>
            <ac:grpSpMk id="9" creationId="{28FF42B7-0FBA-AEA6-C7EE-A593672AD33F}"/>
          </ac:grpSpMkLst>
        </pc:grpChg>
        <pc:picChg chg="mod">
          <ac:chgData name="Michael Joseph Schneider" userId="0526a63a-26d6-4239-972a-179b08dd2c7c" providerId="ADAL" clId="{0500F360-1813-AA43-9558-B0871FA66D90}" dt="2024-09-10T16:34:05.015" v="7111" actId="962"/>
          <ac:picMkLst>
            <pc:docMk/>
            <pc:sldMk cId="0" sldId="260"/>
            <ac:picMk id="1026" creationId="{B7D5E8EC-CACC-620C-3F77-179EEFFF05CD}"/>
          </ac:picMkLst>
        </pc:picChg>
        <pc:picChg chg="mod">
          <ac:chgData name="Michael Joseph Schneider" userId="0526a63a-26d6-4239-972a-179b08dd2c7c" providerId="ADAL" clId="{0500F360-1813-AA43-9558-B0871FA66D90}" dt="2024-09-10T16:32:37.002" v="6521" actId="962"/>
          <ac:picMkLst>
            <pc:docMk/>
            <pc:sldMk cId="0" sldId="260"/>
            <ac:picMk id="1028" creationId="{1028CED8-2F05-B836-71CC-250A660CCD0B}"/>
          </ac:picMkLst>
        </pc:picChg>
        <pc:cxnChg chg="add mod">
          <ac:chgData name="Michael Joseph Schneider" userId="0526a63a-26d6-4239-972a-179b08dd2c7c" providerId="ADAL" clId="{0500F360-1813-AA43-9558-B0871FA66D90}" dt="2024-09-10T16:38:22.187" v="7236" actId="164"/>
          <ac:cxnSpMkLst>
            <pc:docMk/>
            <pc:sldMk cId="0" sldId="260"/>
            <ac:cxnSpMk id="6" creationId="{57131FA0-A73B-C17F-F80D-11BD15C5DACB}"/>
          </ac:cxnSpMkLst>
        </pc:cxnChg>
        <pc:cxnChg chg="add del mod">
          <ac:chgData name="Michael Joseph Schneider" userId="0526a63a-26d6-4239-972a-179b08dd2c7c" providerId="ADAL" clId="{0500F360-1813-AA43-9558-B0871FA66D90}" dt="2024-09-10T16:36:37.253" v="7192" actId="478"/>
          <ac:cxnSpMkLst>
            <pc:docMk/>
            <pc:sldMk cId="0" sldId="260"/>
            <ac:cxnSpMk id="7" creationId="{98815516-6007-6075-7CA0-D2EB4E51901D}"/>
          </ac:cxnSpMkLst>
        </pc:cxnChg>
        <pc:cxnChg chg="add mod">
          <ac:chgData name="Michael Joseph Schneider" userId="0526a63a-26d6-4239-972a-179b08dd2c7c" providerId="ADAL" clId="{0500F360-1813-AA43-9558-B0871FA66D90}" dt="2024-09-10T16:38:22.187" v="7236" actId="164"/>
          <ac:cxnSpMkLst>
            <pc:docMk/>
            <pc:sldMk cId="0" sldId="260"/>
            <ac:cxnSpMk id="8" creationId="{31371701-5C55-E320-ED11-6AA73621F9E0}"/>
          </ac:cxnSpMkLst>
        </pc:cxnChg>
      </pc:sldChg>
      <pc:sldChg chg="addSp delSp modSp mod modNotesTx">
        <pc:chgData name="Michael Joseph Schneider" userId="0526a63a-26d6-4239-972a-179b08dd2c7c" providerId="ADAL" clId="{0500F360-1813-AA43-9558-B0871FA66D90}" dt="2024-09-10T17:32:54.620" v="9670" actId="20577"/>
        <pc:sldMkLst>
          <pc:docMk/>
          <pc:sldMk cId="0" sldId="262"/>
        </pc:sldMkLst>
        <pc:spChg chg="mod">
          <ac:chgData name="Michael Joseph Schneider" userId="0526a63a-26d6-4239-972a-179b08dd2c7c" providerId="ADAL" clId="{0500F360-1813-AA43-9558-B0871FA66D90}" dt="2024-09-06T20:52:05.298" v="400" actId="1076"/>
          <ac:spMkLst>
            <pc:docMk/>
            <pc:sldMk cId="0" sldId="262"/>
            <ac:spMk id="2" creationId="{E5D854F2-797C-57C1-8556-623453AA0456}"/>
          </ac:spMkLst>
        </pc:spChg>
        <pc:spChg chg="del mod topLvl">
          <ac:chgData name="Michael Joseph Schneider" userId="0526a63a-26d6-4239-972a-179b08dd2c7c" providerId="ADAL" clId="{0500F360-1813-AA43-9558-B0871FA66D90}" dt="2024-09-06T19:27:42.814" v="2" actId="478"/>
          <ac:spMkLst>
            <pc:docMk/>
            <pc:sldMk cId="0" sldId="262"/>
            <ac:spMk id="4" creationId="{F1EE958B-30F6-2709-FACB-25D4D5324132}"/>
          </ac:spMkLst>
        </pc:spChg>
        <pc:spChg chg="del mod">
          <ac:chgData name="Michael Joseph Schneider" userId="0526a63a-26d6-4239-972a-179b08dd2c7c" providerId="ADAL" clId="{0500F360-1813-AA43-9558-B0871FA66D90}" dt="2024-09-06T19:31:26.773" v="45" actId="478"/>
          <ac:spMkLst>
            <pc:docMk/>
            <pc:sldMk cId="0" sldId="262"/>
            <ac:spMk id="5" creationId="{34676FAB-BA8E-E8D6-D49C-51A7057132D1}"/>
          </ac:spMkLst>
        </pc:spChg>
        <pc:spChg chg="del mod">
          <ac:chgData name="Michael Joseph Schneider" userId="0526a63a-26d6-4239-972a-179b08dd2c7c" providerId="ADAL" clId="{0500F360-1813-AA43-9558-B0871FA66D90}" dt="2024-09-06T19:31:28.557" v="46" actId="478"/>
          <ac:spMkLst>
            <pc:docMk/>
            <pc:sldMk cId="0" sldId="262"/>
            <ac:spMk id="6" creationId="{A837153B-06C5-16A9-4D3F-818EB51511DE}"/>
          </ac:spMkLst>
        </pc:spChg>
        <pc:spChg chg="del mod">
          <ac:chgData name="Michael Joseph Schneider" userId="0526a63a-26d6-4239-972a-179b08dd2c7c" providerId="ADAL" clId="{0500F360-1813-AA43-9558-B0871FA66D90}" dt="2024-09-06T19:31:31.331" v="47" actId="478"/>
          <ac:spMkLst>
            <pc:docMk/>
            <pc:sldMk cId="0" sldId="262"/>
            <ac:spMk id="7" creationId="{0F127A03-21DD-BF8C-AFE1-E2D1FC96BAC8}"/>
          </ac:spMkLst>
        </pc:spChg>
        <pc:spChg chg="del mod topLvl">
          <ac:chgData name="Michael Joseph Schneider" userId="0526a63a-26d6-4239-972a-179b08dd2c7c" providerId="ADAL" clId="{0500F360-1813-AA43-9558-B0871FA66D90}" dt="2024-09-06T19:27:51.313" v="9" actId="478"/>
          <ac:spMkLst>
            <pc:docMk/>
            <pc:sldMk cId="0" sldId="262"/>
            <ac:spMk id="13" creationId="{DA0DDF25-2BE4-5A90-1082-8F26337DA678}"/>
          </ac:spMkLst>
        </pc:spChg>
        <pc:spChg chg="del mod">
          <ac:chgData name="Michael Joseph Schneider" userId="0526a63a-26d6-4239-972a-179b08dd2c7c" providerId="ADAL" clId="{0500F360-1813-AA43-9558-B0871FA66D90}" dt="2024-09-06T19:27:52.587" v="10" actId="478"/>
          <ac:spMkLst>
            <pc:docMk/>
            <pc:sldMk cId="0" sldId="262"/>
            <ac:spMk id="15" creationId="{09E79FA8-8AE4-5B56-82CF-B6D6AF8C4C2A}"/>
          </ac:spMkLst>
        </pc:spChg>
        <pc:spChg chg="mod">
          <ac:chgData name="Michael Joseph Schneider" userId="0526a63a-26d6-4239-972a-179b08dd2c7c" providerId="ADAL" clId="{0500F360-1813-AA43-9558-B0871FA66D90}" dt="2024-09-06T19:33:54.659" v="80" actId="1582"/>
          <ac:spMkLst>
            <pc:docMk/>
            <pc:sldMk cId="0" sldId="262"/>
            <ac:spMk id="16" creationId="{DBDD1D50-D816-7F62-E961-A9234A26D8B0}"/>
          </ac:spMkLst>
        </pc:spChg>
        <pc:spChg chg="mod">
          <ac:chgData name="Michael Joseph Schneider" userId="0526a63a-26d6-4239-972a-179b08dd2c7c" providerId="ADAL" clId="{0500F360-1813-AA43-9558-B0871FA66D90}" dt="2024-09-06T19:34:37.195" v="82" actId="1582"/>
          <ac:spMkLst>
            <pc:docMk/>
            <pc:sldMk cId="0" sldId="262"/>
            <ac:spMk id="17" creationId="{29659608-5DB8-002A-FD4B-97072F718257}"/>
          </ac:spMkLst>
        </pc:spChg>
        <pc:spChg chg="mod">
          <ac:chgData name="Michael Joseph Schneider" userId="0526a63a-26d6-4239-972a-179b08dd2c7c" providerId="ADAL" clId="{0500F360-1813-AA43-9558-B0871FA66D90}" dt="2024-09-06T19:34:32.444" v="81" actId="1582"/>
          <ac:spMkLst>
            <pc:docMk/>
            <pc:sldMk cId="0" sldId="262"/>
            <ac:spMk id="18" creationId="{B4908D9E-F4E7-AF6D-186C-4401E4F86586}"/>
          </ac:spMkLst>
        </pc:spChg>
        <pc:spChg chg="mod">
          <ac:chgData name="Michael Joseph Schneider" userId="0526a63a-26d6-4239-972a-179b08dd2c7c" providerId="ADAL" clId="{0500F360-1813-AA43-9558-B0871FA66D90}" dt="2024-09-06T19:27:37.566" v="1" actId="165"/>
          <ac:spMkLst>
            <pc:docMk/>
            <pc:sldMk cId="0" sldId="262"/>
            <ac:spMk id="23" creationId="{270E4189-3D49-3851-2C5C-BA783BDB4E3A}"/>
          </ac:spMkLst>
        </pc:spChg>
        <pc:spChg chg="del mod topLvl">
          <ac:chgData name="Michael Joseph Schneider" userId="0526a63a-26d6-4239-972a-179b08dd2c7c" providerId="ADAL" clId="{0500F360-1813-AA43-9558-B0871FA66D90}" dt="2024-09-06T19:27:46.454" v="6" actId="478"/>
          <ac:spMkLst>
            <pc:docMk/>
            <pc:sldMk cId="0" sldId="262"/>
            <ac:spMk id="25" creationId="{3EE92BEF-9541-9E2C-07D0-ABF466854573}"/>
          </ac:spMkLst>
        </pc:spChg>
        <pc:spChg chg="del mod topLvl">
          <ac:chgData name="Michael Joseph Schneider" userId="0526a63a-26d6-4239-972a-179b08dd2c7c" providerId="ADAL" clId="{0500F360-1813-AA43-9558-B0871FA66D90}" dt="2024-09-06T19:27:48.173" v="7" actId="478"/>
          <ac:spMkLst>
            <pc:docMk/>
            <pc:sldMk cId="0" sldId="262"/>
            <ac:spMk id="28" creationId="{A04899E4-7B2A-45D7-9C20-ABC1001A0FC2}"/>
          </ac:spMkLst>
        </pc:spChg>
        <pc:spChg chg="add del mod">
          <ac:chgData name="Michael Joseph Schneider" userId="0526a63a-26d6-4239-972a-179b08dd2c7c" providerId="ADAL" clId="{0500F360-1813-AA43-9558-B0871FA66D90}" dt="2024-09-06T19:35:49.326" v="90" actId="478"/>
          <ac:spMkLst>
            <pc:docMk/>
            <pc:sldMk cId="0" sldId="262"/>
            <ac:spMk id="29" creationId="{AED78AA7-1BB8-AA53-0983-50B5FEE9D6F5}"/>
          </ac:spMkLst>
        </pc:spChg>
        <pc:spChg chg="add del mod topLvl">
          <ac:chgData name="Michael Joseph Schneider" userId="0526a63a-26d6-4239-972a-179b08dd2c7c" providerId="ADAL" clId="{0500F360-1813-AA43-9558-B0871FA66D90}" dt="2024-09-06T19:35:52.432" v="92" actId="478"/>
          <ac:spMkLst>
            <pc:docMk/>
            <pc:sldMk cId="0" sldId="262"/>
            <ac:spMk id="30" creationId="{37D5D362-3B53-9D47-7C36-7F0E26182112}"/>
          </ac:spMkLst>
        </pc:spChg>
        <pc:spChg chg="add mod">
          <ac:chgData name="Michael Joseph Schneider" userId="0526a63a-26d6-4239-972a-179b08dd2c7c" providerId="ADAL" clId="{0500F360-1813-AA43-9558-B0871FA66D90}" dt="2024-09-06T20:49:01.103" v="355" actId="12789"/>
          <ac:spMkLst>
            <pc:docMk/>
            <pc:sldMk cId="0" sldId="262"/>
            <ac:spMk id="34" creationId="{5C98E5BB-934D-4B1F-D7FD-9B29397646C7}"/>
          </ac:spMkLst>
        </pc:spChg>
        <pc:spChg chg="add del mod">
          <ac:chgData name="Michael Joseph Schneider" userId="0526a63a-26d6-4239-972a-179b08dd2c7c" providerId="ADAL" clId="{0500F360-1813-AA43-9558-B0871FA66D90}" dt="2024-09-06T19:32:17.067" v="59" actId="478"/>
          <ac:spMkLst>
            <pc:docMk/>
            <pc:sldMk cId="0" sldId="262"/>
            <ac:spMk id="35" creationId="{19E3754D-DC26-7BC0-29DA-D96FD1CD243C}"/>
          </ac:spMkLst>
        </pc:spChg>
        <pc:spChg chg="add del mod">
          <ac:chgData name="Michael Joseph Schneider" userId="0526a63a-26d6-4239-972a-179b08dd2c7c" providerId="ADAL" clId="{0500F360-1813-AA43-9558-B0871FA66D90}" dt="2024-09-06T19:32:17.685" v="60" actId="478"/>
          <ac:spMkLst>
            <pc:docMk/>
            <pc:sldMk cId="0" sldId="262"/>
            <ac:spMk id="36" creationId="{7AE045E6-DE5F-2A88-43F9-9151D4D0428B}"/>
          </ac:spMkLst>
        </pc:spChg>
        <pc:spChg chg="add mod">
          <ac:chgData name="Michael Joseph Schneider" userId="0526a63a-26d6-4239-972a-179b08dd2c7c" providerId="ADAL" clId="{0500F360-1813-AA43-9558-B0871FA66D90}" dt="2024-09-06T20:49:31.156" v="359" actId="12789"/>
          <ac:spMkLst>
            <pc:docMk/>
            <pc:sldMk cId="0" sldId="262"/>
            <ac:spMk id="38" creationId="{0037ECC8-C0AD-A136-3AA9-F5B2E0A53970}"/>
          </ac:spMkLst>
        </pc:spChg>
        <pc:spChg chg="add mod">
          <ac:chgData name="Michael Joseph Schneider" userId="0526a63a-26d6-4239-972a-179b08dd2c7c" providerId="ADAL" clId="{0500F360-1813-AA43-9558-B0871FA66D90}" dt="2024-09-06T20:49:45.368" v="362" actId="12789"/>
          <ac:spMkLst>
            <pc:docMk/>
            <pc:sldMk cId="0" sldId="262"/>
            <ac:spMk id="39" creationId="{CA5956D7-495B-F963-2415-76DF354B8D1B}"/>
          </ac:spMkLst>
        </pc:spChg>
        <pc:spChg chg="mod">
          <ac:chgData name="Michael Joseph Schneider" userId="0526a63a-26d6-4239-972a-179b08dd2c7c" providerId="ADAL" clId="{0500F360-1813-AA43-9558-B0871FA66D90}" dt="2024-09-06T19:35:31.808" v="87"/>
          <ac:spMkLst>
            <pc:docMk/>
            <pc:sldMk cId="0" sldId="262"/>
            <ac:spMk id="42" creationId="{5F13A608-B40D-D9B7-625D-031EFDC078D1}"/>
          </ac:spMkLst>
        </pc:spChg>
        <pc:spChg chg="mod">
          <ac:chgData name="Michael Joseph Schneider" userId="0526a63a-26d6-4239-972a-179b08dd2c7c" providerId="ADAL" clId="{0500F360-1813-AA43-9558-B0871FA66D90}" dt="2024-09-06T19:35:31.808" v="87"/>
          <ac:spMkLst>
            <pc:docMk/>
            <pc:sldMk cId="0" sldId="262"/>
            <ac:spMk id="43" creationId="{282F8217-A2F1-FDEC-525C-3284F7406671}"/>
          </ac:spMkLst>
        </pc:spChg>
        <pc:spChg chg="del mod">
          <ac:chgData name="Michael Joseph Schneider" userId="0526a63a-26d6-4239-972a-179b08dd2c7c" providerId="ADAL" clId="{0500F360-1813-AA43-9558-B0871FA66D90}" dt="2024-09-06T19:36:54.780" v="97" actId="478"/>
          <ac:spMkLst>
            <pc:docMk/>
            <pc:sldMk cId="0" sldId="262"/>
            <ac:spMk id="46" creationId="{ADEB34A5-CDFD-6569-2BFB-842563E2F02C}"/>
          </ac:spMkLst>
        </pc:spChg>
        <pc:spChg chg="del mod">
          <ac:chgData name="Michael Joseph Schneider" userId="0526a63a-26d6-4239-972a-179b08dd2c7c" providerId="ADAL" clId="{0500F360-1813-AA43-9558-B0871FA66D90}" dt="2024-09-06T19:37:15.402" v="100" actId="478"/>
          <ac:spMkLst>
            <pc:docMk/>
            <pc:sldMk cId="0" sldId="262"/>
            <ac:spMk id="47" creationId="{9CE82A43-078B-6411-9896-EC13F742DE08}"/>
          </ac:spMkLst>
        </pc:spChg>
        <pc:spChg chg="del mod">
          <ac:chgData name="Michael Joseph Schneider" userId="0526a63a-26d6-4239-972a-179b08dd2c7c" providerId="ADAL" clId="{0500F360-1813-AA43-9558-B0871FA66D90}" dt="2024-09-06T19:37:13.998" v="99" actId="478"/>
          <ac:spMkLst>
            <pc:docMk/>
            <pc:sldMk cId="0" sldId="262"/>
            <ac:spMk id="48" creationId="{91BCD714-F6C6-261D-42F6-F93A5F3D9079}"/>
          </ac:spMkLst>
        </pc:spChg>
        <pc:spChg chg="del mod">
          <ac:chgData name="Michael Joseph Schneider" userId="0526a63a-26d6-4239-972a-179b08dd2c7c" providerId="ADAL" clId="{0500F360-1813-AA43-9558-B0871FA66D90}" dt="2024-09-06T19:37:49.724" v="110" actId="478"/>
          <ac:spMkLst>
            <pc:docMk/>
            <pc:sldMk cId="0" sldId="262"/>
            <ac:spMk id="56" creationId="{80A48AC4-A29D-4EE2-302D-086AE8E50642}"/>
          </ac:spMkLst>
        </pc:spChg>
        <pc:spChg chg="mod">
          <ac:chgData name="Michael Joseph Schneider" userId="0526a63a-26d6-4239-972a-179b08dd2c7c" providerId="ADAL" clId="{0500F360-1813-AA43-9558-B0871FA66D90}" dt="2024-09-06T19:36:51.152" v="96" actId="164"/>
          <ac:spMkLst>
            <pc:docMk/>
            <pc:sldMk cId="0" sldId="262"/>
            <ac:spMk id="57" creationId="{2C90882E-B19A-B360-1077-C4AE602163B7}"/>
          </ac:spMkLst>
        </pc:spChg>
        <pc:spChg chg="mod">
          <ac:chgData name="Michael Joseph Schneider" userId="0526a63a-26d6-4239-972a-179b08dd2c7c" providerId="ADAL" clId="{0500F360-1813-AA43-9558-B0871FA66D90}" dt="2024-09-06T19:36:51.152" v="96" actId="164"/>
          <ac:spMkLst>
            <pc:docMk/>
            <pc:sldMk cId="0" sldId="262"/>
            <ac:spMk id="58" creationId="{F5A5B44C-BF7D-187C-B53A-6674523A0AAE}"/>
          </ac:spMkLst>
        </pc:spChg>
        <pc:spChg chg="add mod">
          <ac:chgData name="Michael Joseph Schneider" userId="0526a63a-26d6-4239-972a-179b08dd2c7c" providerId="ADAL" clId="{0500F360-1813-AA43-9558-B0871FA66D90}" dt="2024-09-06T20:50:36.808" v="369" actId="20577"/>
          <ac:spMkLst>
            <pc:docMk/>
            <pc:sldMk cId="0" sldId="262"/>
            <ac:spMk id="65" creationId="{ADF490F8-56FC-9583-406C-68D1EF05CFE3}"/>
          </ac:spMkLst>
        </pc:spChg>
        <pc:spChg chg="add mod">
          <ac:chgData name="Michael Joseph Schneider" userId="0526a63a-26d6-4239-972a-179b08dd2c7c" providerId="ADAL" clId="{0500F360-1813-AA43-9558-B0871FA66D90}" dt="2024-09-06T20:50:53.407" v="382" actId="20577"/>
          <ac:spMkLst>
            <pc:docMk/>
            <pc:sldMk cId="0" sldId="262"/>
            <ac:spMk id="66" creationId="{57B24E4E-C2E4-4A02-B48F-8E91E80F7232}"/>
          </ac:spMkLst>
        </pc:spChg>
        <pc:spChg chg="add mod">
          <ac:chgData name="Michael Joseph Schneider" userId="0526a63a-26d6-4239-972a-179b08dd2c7c" providerId="ADAL" clId="{0500F360-1813-AA43-9558-B0871FA66D90}" dt="2024-09-06T20:51:06.042" v="389" actId="20577"/>
          <ac:spMkLst>
            <pc:docMk/>
            <pc:sldMk cId="0" sldId="262"/>
            <ac:spMk id="67" creationId="{186EC049-4A64-01AB-C604-15304DC613CB}"/>
          </ac:spMkLst>
        </pc:spChg>
        <pc:grpChg chg="add del mod">
          <ac:chgData name="Michael Joseph Schneider" userId="0526a63a-26d6-4239-972a-179b08dd2c7c" providerId="ADAL" clId="{0500F360-1813-AA43-9558-B0871FA66D90}" dt="2024-09-06T19:27:37.566" v="1" actId="165"/>
          <ac:grpSpMkLst>
            <pc:docMk/>
            <pc:sldMk cId="0" sldId="262"/>
            <ac:grpSpMk id="3" creationId="{51686F83-4A42-8256-C555-2418BC488BE0}"/>
          </ac:grpSpMkLst>
        </pc:grpChg>
        <pc:grpChg chg="del mod topLvl">
          <ac:chgData name="Michael Joseph Schneider" userId="0526a63a-26d6-4239-972a-179b08dd2c7c" providerId="ADAL" clId="{0500F360-1813-AA43-9558-B0871FA66D90}" dt="2024-09-06T19:27:46.454" v="6" actId="478"/>
          <ac:grpSpMkLst>
            <pc:docMk/>
            <pc:sldMk cId="0" sldId="262"/>
            <ac:grpSpMk id="9" creationId="{280EAF6E-1734-1F0B-311D-0C481F66CFA5}"/>
          </ac:grpSpMkLst>
        </pc:grpChg>
        <pc:grpChg chg="del mod topLvl">
          <ac:chgData name="Michael Joseph Schneider" userId="0526a63a-26d6-4239-972a-179b08dd2c7c" providerId="ADAL" clId="{0500F360-1813-AA43-9558-B0871FA66D90}" dt="2024-09-06T19:27:48.989" v="8" actId="478"/>
          <ac:grpSpMkLst>
            <pc:docMk/>
            <pc:sldMk cId="0" sldId="262"/>
            <ac:grpSpMk id="10" creationId="{203610AC-9B4C-30B2-4EFA-5FA97ED58F1D}"/>
          </ac:grpSpMkLst>
        </pc:grpChg>
        <pc:grpChg chg="del mod topLvl">
          <ac:chgData name="Michael Joseph Schneider" userId="0526a63a-26d6-4239-972a-179b08dd2c7c" providerId="ADAL" clId="{0500F360-1813-AA43-9558-B0871FA66D90}" dt="2024-09-06T19:27:51.313" v="9" actId="478"/>
          <ac:grpSpMkLst>
            <pc:docMk/>
            <pc:sldMk cId="0" sldId="262"/>
            <ac:grpSpMk id="11" creationId="{D3127A4F-7622-7113-8D86-8299430A1E81}"/>
          </ac:grpSpMkLst>
        </pc:grpChg>
        <pc:grpChg chg="del mod topLvl">
          <ac:chgData name="Michael Joseph Schneider" userId="0526a63a-26d6-4239-972a-179b08dd2c7c" providerId="ADAL" clId="{0500F360-1813-AA43-9558-B0871FA66D90}" dt="2024-09-06T19:37:47.010" v="109" actId="478"/>
          <ac:grpSpMkLst>
            <pc:docMk/>
            <pc:sldMk cId="0" sldId="262"/>
            <ac:grpSpMk id="14" creationId="{DB7BE2C9-EF03-61E2-C25A-8BE99B00F3F4}"/>
          </ac:grpSpMkLst>
        </pc:grpChg>
        <pc:grpChg chg="del mod">
          <ac:chgData name="Michael Joseph Schneider" userId="0526a63a-26d6-4239-972a-179b08dd2c7c" providerId="ADAL" clId="{0500F360-1813-AA43-9558-B0871FA66D90}" dt="2024-09-06T19:27:44.795" v="5" actId="478"/>
          <ac:grpSpMkLst>
            <pc:docMk/>
            <pc:sldMk cId="0" sldId="262"/>
            <ac:grpSpMk id="26" creationId="{58F954B8-7694-A8B5-93D1-416B7D6DA1CF}"/>
          </ac:grpSpMkLst>
        </pc:grpChg>
        <pc:grpChg chg="add del mod">
          <ac:chgData name="Michael Joseph Schneider" userId="0526a63a-26d6-4239-972a-179b08dd2c7c" providerId="ADAL" clId="{0500F360-1813-AA43-9558-B0871FA66D90}" dt="2024-09-06T19:35:52.432" v="92" actId="478"/>
          <ac:grpSpMkLst>
            <pc:docMk/>
            <pc:sldMk cId="0" sldId="262"/>
            <ac:grpSpMk id="37" creationId="{0CDA05C3-322E-84BF-4221-709041E946CE}"/>
          </ac:grpSpMkLst>
        </pc:grpChg>
        <pc:grpChg chg="add mod">
          <ac:chgData name="Michael Joseph Schneider" userId="0526a63a-26d6-4239-972a-179b08dd2c7c" providerId="ADAL" clId="{0500F360-1813-AA43-9558-B0871FA66D90}" dt="2024-09-06T19:38:06.234" v="115" actId="164"/>
          <ac:grpSpMkLst>
            <pc:docMk/>
            <pc:sldMk cId="0" sldId="262"/>
            <ac:grpSpMk id="40" creationId="{B5E3E6CC-36D6-4861-1726-075BC3D251CA}"/>
          </ac:grpSpMkLst>
        </pc:grpChg>
        <pc:grpChg chg="del mod">
          <ac:chgData name="Michael Joseph Schneider" userId="0526a63a-26d6-4239-972a-179b08dd2c7c" providerId="ADAL" clId="{0500F360-1813-AA43-9558-B0871FA66D90}" dt="2024-09-06T19:37:18.263" v="102" actId="478"/>
          <ac:grpSpMkLst>
            <pc:docMk/>
            <pc:sldMk cId="0" sldId="262"/>
            <ac:grpSpMk id="41" creationId="{44ABBB95-E1E4-8E00-9A74-35FFA66B5FC2}"/>
          </ac:grpSpMkLst>
        </pc:grpChg>
        <pc:grpChg chg="del mod">
          <ac:chgData name="Michael Joseph Schneider" userId="0526a63a-26d6-4239-972a-179b08dd2c7c" providerId="ADAL" clId="{0500F360-1813-AA43-9558-B0871FA66D90}" dt="2024-09-06T19:36:40.146" v="94" actId="27803"/>
          <ac:grpSpMkLst>
            <pc:docMk/>
            <pc:sldMk cId="0" sldId="262"/>
            <ac:grpSpMk id="55" creationId="{7F0A3220-60B5-E9B5-3FF0-B44970BBAC77}"/>
          </ac:grpSpMkLst>
        </pc:grpChg>
        <pc:grpChg chg="add mod">
          <ac:chgData name="Michael Joseph Schneider" userId="0526a63a-26d6-4239-972a-179b08dd2c7c" providerId="ADAL" clId="{0500F360-1813-AA43-9558-B0871FA66D90}" dt="2024-09-06T19:38:06.234" v="115" actId="164"/>
          <ac:grpSpMkLst>
            <pc:docMk/>
            <pc:sldMk cId="0" sldId="262"/>
            <ac:grpSpMk id="59" creationId="{60D29A68-EEFA-D916-1B0C-8CB721558B4B}"/>
          </ac:grpSpMkLst>
        </pc:grpChg>
        <pc:grpChg chg="add mod">
          <ac:chgData name="Michael Joseph Schneider" userId="0526a63a-26d6-4239-972a-179b08dd2c7c" providerId="ADAL" clId="{0500F360-1813-AA43-9558-B0871FA66D90}" dt="2024-09-06T20:49:01.103" v="355" actId="12789"/>
          <ac:grpSpMkLst>
            <pc:docMk/>
            <pc:sldMk cId="0" sldId="262"/>
            <ac:grpSpMk id="62" creationId="{B503D851-D574-BFBA-BEB7-278DF0F425FE}"/>
          </ac:grpSpMkLst>
        </pc:grpChg>
        <pc:picChg chg="del mod topLvl">
          <ac:chgData name="Michael Joseph Schneider" userId="0526a63a-26d6-4239-972a-179b08dd2c7c" providerId="ADAL" clId="{0500F360-1813-AA43-9558-B0871FA66D90}" dt="2024-09-06T19:27:43.385" v="3" actId="478"/>
          <ac:picMkLst>
            <pc:docMk/>
            <pc:sldMk cId="0" sldId="262"/>
            <ac:picMk id="12" creationId="{01AF9B7F-E63B-981A-15C9-1BC11C43547F}"/>
          </ac:picMkLst>
        </pc:picChg>
        <pc:picChg chg="mod">
          <ac:chgData name="Michael Joseph Schneider" userId="0526a63a-26d6-4239-972a-179b08dd2c7c" providerId="ADAL" clId="{0500F360-1813-AA43-9558-B0871FA66D90}" dt="2024-09-06T19:27:37.566" v="1" actId="165"/>
          <ac:picMkLst>
            <pc:docMk/>
            <pc:sldMk cId="0" sldId="262"/>
            <ac:picMk id="24" creationId="{B06E7559-766E-4489-A24D-CC6DD861D0DF}"/>
          </ac:picMkLst>
        </pc:picChg>
        <pc:picChg chg="del mod">
          <ac:chgData name="Michael Joseph Schneider" userId="0526a63a-26d6-4239-972a-179b08dd2c7c" providerId="ADAL" clId="{0500F360-1813-AA43-9558-B0871FA66D90}" dt="2024-09-06T19:27:44.795" v="5" actId="478"/>
          <ac:picMkLst>
            <pc:docMk/>
            <pc:sldMk cId="0" sldId="262"/>
            <ac:picMk id="27" creationId="{DA3C8E8A-D1AB-6D43-DAB4-3A18241ADF22}"/>
          </ac:picMkLst>
        </pc:picChg>
        <pc:picChg chg="add del mod">
          <ac:chgData name="Michael Joseph Schneider" userId="0526a63a-26d6-4239-972a-179b08dd2c7c" providerId="ADAL" clId="{0500F360-1813-AA43-9558-B0871FA66D90}" dt="2024-09-06T19:35:50.938" v="91" actId="478"/>
          <ac:picMkLst>
            <pc:docMk/>
            <pc:sldMk cId="0" sldId="262"/>
            <ac:picMk id="32" creationId="{85BD4D28-4DE7-5E3D-AAD5-42DB8FE26FE5}"/>
          </ac:picMkLst>
        </pc:picChg>
        <pc:picChg chg="add del mod">
          <ac:chgData name="Michael Joseph Schneider" userId="0526a63a-26d6-4239-972a-179b08dd2c7c" providerId="ADAL" clId="{0500F360-1813-AA43-9558-B0871FA66D90}" dt="2024-09-06T19:35:47.731" v="89" actId="478"/>
          <ac:picMkLst>
            <pc:docMk/>
            <pc:sldMk cId="0" sldId="262"/>
            <ac:picMk id="33" creationId="{DBBD5D13-2CA6-ED59-D1E5-3DD4276DCACC}"/>
          </ac:picMkLst>
        </pc:picChg>
        <pc:picChg chg="mod">
          <ac:chgData name="Michael Joseph Schneider" userId="0526a63a-26d6-4239-972a-179b08dd2c7c" providerId="ADAL" clId="{0500F360-1813-AA43-9558-B0871FA66D90}" dt="2024-09-06T19:35:31.808" v="87"/>
          <ac:picMkLst>
            <pc:docMk/>
            <pc:sldMk cId="0" sldId="262"/>
            <ac:picMk id="44" creationId="{21197EF6-1DE5-F983-FB2C-D0FC156C3A29}"/>
          </ac:picMkLst>
        </pc:picChg>
        <pc:picChg chg="mod">
          <ac:chgData name="Michael Joseph Schneider" userId="0526a63a-26d6-4239-972a-179b08dd2c7c" providerId="ADAL" clId="{0500F360-1813-AA43-9558-B0871FA66D90}" dt="2024-09-06T19:35:31.808" v="87"/>
          <ac:picMkLst>
            <pc:docMk/>
            <pc:sldMk cId="0" sldId="262"/>
            <ac:picMk id="45" creationId="{D3B79968-2288-D992-06F0-5CF7725FB1AB}"/>
          </ac:picMkLst>
        </pc:picChg>
        <pc:picChg chg="add del mod">
          <ac:chgData name="Michael Joseph Schneider" userId="0526a63a-26d6-4239-972a-179b08dd2c7c" providerId="ADAL" clId="{0500F360-1813-AA43-9558-B0871FA66D90}" dt="2024-09-06T19:36:40.146" v="94" actId="27803"/>
          <ac:picMkLst>
            <pc:docMk/>
            <pc:sldMk cId="0" sldId="262"/>
            <ac:picMk id="54" creationId="{1314271A-ADC1-67AC-3B4C-1158061D1B70}"/>
          </ac:picMkLst>
        </pc:picChg>
        <pc:picChg chg="add mod">
          <ac:chgData name="Michael Joseph Schneider" userId="0526a63a-26d6-4239-972a-179b08dd2c7c" providerId="ADAL" clId="{0500F360-1813-AA43-9558-B0871FA66D90}" dt="2024-09-06T20:49:31.156" v="359" actId="12789"/>
          <ac:picMkLst>
            <pc:docMk/>
            <pc:sldMk cId="0" sldId="262"/>
            <ac:picMk id="61" creationId="{79B429F7-F0E7-6AB6-DBD9-8521E02250EE}"/>
          </ac:picMkLst>
        </pc:picChg>
        <pc:picChg chg="add mod">
          <ac:chgData name="Michael Joseph Schneider" userId="0526a63a-26d6-4239-972a-179b08dd2c7c" providerId="ADAL" clId="{0500F360-1813-AA43-9558-B0871FA66D90}" dt="2024-09-06T20:49:45.368" v="362" actId="12789"/>
          <ac:picMkLst>
            <pc:docMk/>
            <pc:sldMk cId="0" sldId="262"/>
            <ac:picMk id="64" creationId="{6EC5FFEB-2C5B-8EE9-9121-945BBA66B733}"/>
          </ac:picMkLst>
        </pc:picChg>
        <pc:cxnChg chg="mod">
          <ac:chgData name="Michael Joseph Schneider" userId="0526a63a-26d6-4239-972a-179b08dd2c7c" providerId="ADAL" clId="{0500F360-1813-AA43-9558-B0871FA66D90}" dt="2024-09-06T19:34:55.885" v="85" actId="1582"/>
          <ac:cxnSpMkLst>
            <pc:docMk/>
            <pc:sldMk cId="0" sldId="262"/>
            <ac:cxnSpMk id="19" creationId="{BFF43086-F27B-28D7-D660-055DB23EE853}"/>
          </ac:cxnSpMkLst>
        </pc:cxnChg>
        <pc:cxnChg chg="mod">
          <ac:chgData name="Michael Joseph Schneider" userId="0526a63a-26d6-4239-972a-179b08dd2c7c" providerId="ADAL" clId="{0500F360-1813-AA43-9558-B0871FA66D90}" dt="2024-09-06T19:35:01.064" v="86" actId="1582"/>
          <ac:cxnSpMkLst>
            <pc:docMk/>
            <pc:sldMk cId="0" sldId="262"/>
            <ac:cxnSpMk id="20" creationId="{B32FEE2F-94D3-C1C8-2D39-7FCE8A1CFBA7}"/>
          </ac:cxnSpMkLst>
        </pc:cxnChg>
        <pc:cxnChg chg="mod">
          <ac:chgData name="Michael Joseph Schneider" userId="0526a63a-26d6-4239-972a-179b08dd2c7c" providerId="ADAL" clId="{0500F360-1813-AA43-9558-B0871FA66D90}" dt="2024-09-06T19:34:51.309" v="84" actId="1582"/>
          <ac:cxnSpMkLst>
            <pc:docMk/>
            <pc:sldMk cId="0" sldId="262"/>
            <ac:cxnSpMk id="21" creationId="{74E33583-D1F1-1CBB-D496-75058E207B2D}"/>
          </ac:cxnSpMkLst>
        </pc:cxnChg>
        <pc:cxnChg chg="mod">
          <ac:chgData name="Michael Joseph Schneider" userId="0526a63a-26d6-4239-972a-179b08dd2c7c" providerId="ADAL" clId="{0500F360-1813-AA43-9558-B0871FA66D90}" dt="2024-09-06T19:34:41.766" v="83" actId="1582"/>
          <ac:cxnSpMkLst>
            <pc:docMk/>
            <pc:sldMk cId="0" sldId="262"/>
            <ac:cxnSpMk id="22" creationId="{DDBAB766-D800-7336-CB7B-55F278DE4B31}"/>
          </ac:cxnSpMkLst>
        </pc:cxnChg>
        <pc:cxnChg chg="del mod">
          <ac:chgData name="Michael Joseph Schneider" userId="0526a63a-26d6-4239-972a-179b08dd2c7c" providerId="ADAL" clId="{0500F360-1813-AA43-9558-B0871FA66D90}" dt="2024-09-06T19:37:00.309" v="98" actId="478"/>
          <ac:cxnSpMkLst>
            <pc:docMk/>
            <pc:sldMk cId="0" sldId="262"/>
            <ac:cxnSpMk id="49" creationId="{69E2CB8B-78B7-24A0-069B-1EE2F96E1D45}"/>
          </ac:cxnSpMkLst>
        </pc:cxnChg>
        <pc:cxnChg chg="del mod">
          <ac:chgData name="Michael Joseph Schneider" userId="0526a63a-26d6-4239-972a-179b08dd2c7c" providerId="ADAL" clId="{0500F360-1813-AA43-9558-B0871FA66D90}" dt="2024-09-06T19:37:19.496" v="103" actId="478"/>
          <ac:cxnSpMkLst>
            <pc:docMk/>
            <pc:sldMk cId="0" sldId="262"/>
            <ac:cxnSpMk id="50" creationId="{6B4960C8-5E6A-B79C-C8DE-6C5552598139}"/>
          </ac:cxnSpMkLst>
        </pc:cxnChg>
        <pc:cxnChg chg="del mod">
          <ac:chgData name="Michael Joseph Schneider" userId="0526a63a-26d6-4239-972a-179b08dd2c7c" providerId="ADAL" clId="{0500F360-1813-AA43-9558-B0871FA66D90}" dt="2024-09-06T19:37:18.263" v="102" actId="478"/>
          <ac:cxnSpMkLst>
            <pc:docMk/>
            <pc:sldMk cId="0" sldId="262"/>
            <ac:cxnSpMk id="51" creationId="{1C8DC800-A344-ACF2-AF01-E27C4E24F221}"/>
          </ac:cxnSpMkLst>
        </pc:cxnChg>
        <pc:cxnChg chg="del mod">
          <ac:chgData name="Michael Joseph Schneider" userId="0526a63a-26d6-4239-972a-179b08dd2c7c" providerId="ADAL" clId="{0500F360-1813-AA43-9558-B0871FA66D90}" dt="2024-09-06T19:37:17.115" v="101" actId="478"/>
          <ac:cxnSpMkLst>
            <pc:docMk/>
            <pc:sldMk cId="0" sldId="262"/>
            <ac:cxnSpMk id="52" creationId="{75C019C8-11C1-84F3-7F5E-AD0AAA5C31A9}"/>
          </ac:cxnSpMkLst>
        </pc:cxnChg>
      </pc:sldChg>
      <pc:sldChg chg="addSp delSp modSp add mod modNotesTx">
        <pc:chgData name="Michael Joseph Schneider" userId="0526a63a-26d6-4239-972a-179b08dd2c7c" providerId="ADAL" clId="{0500F360-1813-AA43-9558-B0871FA66D90}" dt="2024-09-10T17:51:05.020" v="10602" actId="20577"/>
        <pc:sldMkLst>
          <pc:docMk/>
          <pc:sldMk cId="1649664526" sldId="268"/>
        </pc:sldMkLst>
        <pc:spChg chg="del">
          <ac:chgData name="Michael Joseph Schneider" userId="0526a63a-26d6-4239-972a-179b08dd2c7c" providerId="ADAL" clId="{0500F360-1813-AA43-9558-B0871FA66D90}" dt="2024-09-09T01:50:12.672" v="3001" actId="478"/>
          <ac:spMkLst>
            <pc:docMk/>
            <pc:sldMk cId="1649664526" sldId="268"/>
            <ac:spMk id="2" creationId="{8F941394-C818-ACF5-09C1-E32EBC824BBD}"/>
          </ac:spMkLst>
        </pc:spChg>
        <pc:spChg chg="mod">
          <ac:chgData name="Michael Joseph Schneider" userId="0526a63a-26d6-4239-972a-179b08dd2c7c" providerId="ADAL" clId="{0500F360-1813-AA43-9558-B0871FA66D90}" dt="2024-09-09T01:58:52.703" v="3117" actId="20577"/>
          <ac:spMkLst>
            <pc:docMk/>
            <pc:sldMk cId="1649664526" sldId="268"/>
            <ac:spMk id="3" creationId="{904BFC54-68B8-539A-D6DA-3299A9B76E19}"/>
          </ac:spMkLst>
        </pc:spChg>
        <pc:spChg chg="del mod topLvl">
          <ac:chgData name="Michael Joseph Schneider" userId="0526a63a-26d6-4239-972a-179b08dd2c7c" providerId="ADAL" clId="{0500F360-1813-AA43-9558-B0871FA66D90}" dt="2024-09-09T01:50:20.254" v="3003" actId="478"/>
          <ac:spMkLst>
            <pc:docMk/>
            <pc:sldMk cId="1649664526" sldId="268"/>
            <ac:spMk id="6" creationId="{3462C2C9-B195-829B-2F83-45759D88C3D3}"/>
          </ac:spMkLst>
        </pc:spChg>
        <pc:spChg chg="del mod">
          <ac:chgData name="Michael Joseph Schneider" userId="0526a63a-26d6-4239-972a-179b08dd2c7c" providerId="ADAL" clId="{0500F360-1813-AA43-9558-B0871FA66D90}" dt="2024-09-09T01:50:15.924" v="3002" actId="478"/>
          <ac:spMkLst>
            <pc:docMk/>
            <pc:sldMk cId="1649664526" sldId="268"/>
            <ac:spMk id="7" creationId="{708C5E60-27C9-FD37-9FE2-1139B76D41B8}"/>
          </ac:spMkLst>
        </pc:spChg>
        <pc:spChg chg="mod">
          <ac:chgData name="Michael Joseph Schneider" userId="0526a63a-26d6-4239-972a-179b08dd2c7c" providerId="ADAL" clId="{0500F360-1813-AA43-9558-B0871FA66D90}" dt="2024-09-09T01:50:08.807" v="3000"/>
          <ac:spMkLst>
            <pc:docMk/>
            <pc:sldMk cId="1649664526" sldId="268"/>
            <ac:spMk id="9" creationId="{66DC6B7A-71AD-6751-5B1F-4219AD8688D4}"/>
          </ac:spMkLst>
        </pc:spChg>
        <pc:spChg chg="mod">
          <ac:chgData name="Michael Joseph Schneider" userId="0526a63a-26d6-4239-972a-179b08dd2c7c" providerId="ADAL" clId="{0500F360-1813-AA43-9558-B0871FA66D90}" dt="2024-09-09T01:50:08.807" v="3000"/>
          <ac:spMkLst>
            <pc:docMk/>
            <pc:sldMk cId="1649664526" sldId="268"/>
            <ac:spMk id="10" creationId="{A82A617B-8C18-5123-FEBE-85BF283FCC8D}"/>
          </ac:spMkLst>
        </pc:spChg>
        <pc:spChg chg="mod">
          <ac:chgData name="Michael Joseph Schneider" userId="0526a63a-26d6-4239-972a-179b08dd2c7c" providerId="ADAL" clId="{0500F360-1813-AA43-9558-B0871FA66D90}" dt="2024-09-09T01:50:08.807" v="3000"/>
          <ac:spMkLst>
            <pc:docMk/>
            <pc:sldMk cId="1649664526" sldId="268"/>
            <ac:spMk id="11" creationId="{045D6186-BACC-FA84-1E20-113711B4F6FD}"/>
          </ac:spMkLst>
        </pc:spChg>
        <pc:spChg chg="mod">
          <ac:chgData name="Michael Joseph Schneider" userId="0526a63a-26d6-4239-972a-179b08dd2c7c" providerId="ADAL" clId="{0500F360-1813-AA43-9558-B0871FA66D90}" dt="2024-09-09T01:50:08.807" v="3000"/>
          <ac:spMkLst>
            <pc:docMk/>
            <pc:sldMk cId="1649664526" sldId="268"/>
            <ac:spMk id="12" creationId="{E5175068-800E-F546-8D6D-7DC57362373C}"/>
          </ac:spMkLst>
        </pc:spChg>
        <pc:spChg chg="mod">
          <ac:chgData name="Michael Joseph Schneider" userId="0526a63a-26d6-4239-972a-179b08dd2c7c" providerId="ADAL" clId="{0500F360-1813-AA43-9558-B0871FA66D90}" dt="2024-09-09T01:50:08.807" v="3000"/>
          <ac:spMkLst>
            <pc:docMk/>
            <pc:sldMk cId="1649664526" sldId="268"/>
            <ac:spMk id="13" creationId="{3C9D0E82-8E91-C145-2A06-C352959918E2}"/>
          </ac:spMkLst>
        </pc:spChg>
        <pc:spChg chg="mod">
          <ac:chgData name="Michael Joseph Schneider" userId="0526a63a-26d6-4239-972a-179b08dd2c7c" providerId="ADAL" clId="{0500F360-1813-AA43-9558-B0871FA66D90}" dt="2024-09-09T01:51:01.091" v="3006"/>
          <ac:spMkLst>
            <pc:docMk/>
            <pc:sldMk cId="1649664526" sldId="268"/>
            <ac:spMk id="15" creationId="{2506F9A8-0D60-452A-F85C-209DD96B2DFC}"/>
          </ac:spMkLst>
        </pc:spChg>
        <pc:spChg chg="mod">
          <ac:chgData name="Michael Joseph Schneider" userId="0526a63a-26d6-4239-972a-179b08dd2c7c" providerId="ADAL" clId="{0500F360-1813-AA43-9558-B0871FA66D90}" dt="2024-09-09T01:51:01.091" v="3006"/>
          <ac:spMkLst>
            <pc:docMk/>
            <pc:sldMk cId="1649664526" sldId="268"/>
            <ac:spMk id="16" creationId="{74956F8C-0CD3-0C84-1474-769B45505346}"/>
          </ac:spMkLst>
        </pc:spChg>
        <pc:spChg chg="del mod">
          <ac:chgData name="Michael Joseph Schneider" userId="0526a63a-26d6-4239-972a-179b08dd2c7c" providerId="ADAL" clId="{0500F360-1813-AA43-9558-B0871FA66D90}" dt="2024-09-09T01:51:27.127" v="3010" actId="478"/>
          <ac:spMkLst>
            <pc:docMk/>
            <pc:sldMk cId="1649664526" sldId="268"/>
            <ac:spMk id="17" creationId="{57C765AD-6531-E15B-12AA-4AD8D1F7AEFF}"/>
          </ac:spMkLst>
        </pc:spChg>
        <pc:spChg chg="mod">
          <ac:chgData name="Michael Joseph Schneider" userId="0526a63a-26d6-4239-972a-179b08dd2c7c" providerId="ADAL" clId="{0500F360-1813-AA43-9558-B0871FA66D90}" dt="2024-09-09T01:51:01.091" v="3006"/>
          <ac:spMkLst>
            <pc:docMk/>
            <pc:sldMk cId="1649664526" sldId="268"/>
            <ac:spMk id="18" creationId="{EA51C872-D7FF-C8BC-3279-1F5544091A00}"/>
          </ac:spMkLst>
        </pc:spChg>
        <pc:spChg chg="mod">
          <ac:chgData name="Michael Joseph Schneider" userId="0526a63a-26d6-4239-972a-179b08dd2c7c" providerId="ADAL" clId="{0500F360-1813-AA43-9558-B0871FA66D90}" dt="2024-09-09T01:51:01.091" v="3006"/>
          <ac:spMkLst>
            <pc:docMk/>
            <pc:sldMk cId="1649664526" sldId="268"/>
            <ac:spMk id="19" creationId="{5EF2784D-2754-F3AA-4B8C-39165F616420}"/>
          </ac:spMkLst>
        </pc:spChg>
        <pc:spChg chg="add mod">
          <ac:chgData name="Michael Joseph Schneider" userId="0526a63a-26d6-4239-972a-179b08dd2c7c" providerId="ADAL" clId="{0500F360-1813-AA43-9558-B0871FA66D90}" dt="2024-09-09T01:57:00.459" v="3096" actId="1076"/>
          <ac:spMkLst>
            <pc:docMk/>
            <pc:sldMk cId="1649664526" sldId="268"/>
            <ac:spMk id="21" creationId="{2A4D846C-F1CA-6A53-6600-2C1B33A0989E}"/>
          </ac:spMkLst>
        </pc:spChg>
        <pc:grpChg chg="add del mod">
          <ac:chgData name="Michael Joseph Schneider" userId="0526a63a-26d6-4239-972a-179b08dd2c7c" providerId="ADAL" clId="{0500F360-1813-AA43-9558-B0871FA66D90}" dt="2024-09-09T01:50:20.254" v="3003" actId="478"/>
          <ac:grpSpMkLst>
            <pc:docMk/>
            <pc:sldMk cId="1649664526" sldId="268"/>
            <ac:grpSpMk id="5" creationId="{E812F99F-A848-25A0-4A96-7A370CA45205}"/>
          </ac:grpSpMkLst>
        </pc:grpChg>
        <pc:grpChg chg="mod topLvl">
          <ac:chgData name="Michael Joseph Schneider" userId="0526a63a-26d6-4239-972a-179b08dd2c7c" providerId="ADAL" clId="{0500F360-1813-AA43-9558-B0871FA66D90}" dt="2024-09-09T01:51:54.866" v="3013" actId="164"/>
          <ac:grpSpMkLst>
            <pc:docMk/>
            <pc:sldMk cId="1649664526" sldId="268"/>
            <ac:grpSpMk id="8" creationId="{4641D64D-7916-E23F-3651-75BAB15B180B}"/>
          </ac:grpSpMkLst>
        </pc:grpChg>
        <pc:grpChg chg="add mod">
          <ac:chgData name="Michael Joseph Schneider" userId="0526a63a-26d6-4239-972a-179b08dd2c7c" providerId="ADAL" clId="{0500F360-1813-AA43-9558-B0871FA66D90}" dt="2024-09-09T01:51:54.866" v="3013" actId="164"/>
          <ac:grpSpMkLst>
            <pc:docMk/>
            <pc:sldMk cId="1649664526" sldId="268"/>
            <ac:grpSpMk id="14" creationId="{8D4D0600-1237-AA4B-8451-FDC081D4A530}"/>
          </ac:grpSpMkLst>
        </pc:grpChg>
        <pc:grpChg chg="add del mod">
          <ac:chgData name="Michael Joseph Schneider" userId="0526a63a-26d6-4239-972a-179b08dd2c7c" providerId="ADAL" clId="{0500F360-1813-AA43-9558-B0871FA66D90}" dt="2024-09-09T01:52:36.153" v="3016" actId="478"/>
          <ac:grpSpMkLst>
            <pc:docMk/>
            <pc:sldMk cId="1649664526" sldId="268"/>
            <ac:grpSpMk id="20" creationId="{1FDABE13-7E4C-A3DD-F741-F574CAE87456}"/>
          </ac:grpSpMkLst>
        </pc:grpChg>
        <pc:cxnChg chg="add mod">
          <ac:chgData name="Michael Joseph Schneider" userId="0526a63a-26d6-4239-972a-179b08dd2c7c" providerId="ADAL" clId="{0500F360-1813-AA43-9558-B0871FA66D90}" dt="2024-09-09T01:57:25.205" v="3102" actId="692"/>
          <ac:cxnSpMkLst>
            <pc:docMk/>
            <pc:sldMk cId="1649664526" sldId="268"/>
            <ac:cxnSpMk id="23" creationId="{D099C67C-83B7-A803-0DD5-2BA93FD8A08F}"/>
          </ac:cxnSpMkLst>
        </pc:cxnChg>
        <pc:cxnChg chg="add mod">
          <ac:chgData name="Michael Joseph Schneider" userId="0526a63a-26d6-4239-972a-179b08dd2c7c" providerId="ADAL" clId="{0500F360-1813-AA43-9558-B0871FA66D90}" dt="2024-09-09T01:58:02.278" v="3106" actId="14100"/>
          <ac:cxnSpMkLst>
            <pc:docMk/>
            <pc:sldMk cId="1649664526" sldId="268"/>
            <ac:cxnSpMk id="26" creationId="{8A2AAA1D-F4AD-2DFC-3FAF-1166D05A4E76}"/>
          </ac:cxnSpMkLst>
        </pc:cxnChg>
        <pc:cxnChg chg="add mod">
          <ac:chgData name="Michael Joseph Schneider" userId="0526a63a-26d6-4239-972a-179b08dd2c7c" providerId="ADAL" clId="{0500F360-1813-AA43-9558-B0871FA66D90}" dt="2024-09-09T01:58:42.463" v="3113" actId="692"/>
          <ac:cxnSpMkLst>
            <pc:docMk/>
            <pc:sldMk cId="1649664526" sldId="268"/>
            <ac:cxnSpMk id="31" creationId="{ADD3E90E-4530-7EEC-99E9-B3E5EA2C7FFD}"/>
          </ac:cxnSpMkLst>
        </pc:cxnChg>
      </pc:sldChg>
      <pc:sldChg chg="add del">
        <pc:chgData name="Michael Joseph Schneider" userId="0526a63a-26d6-4239-972a-179b08dd2c7c" providerId="ADAL" clId="{0500F360-1813-AA43-9558-B0871FA66D90}" dt="2024-09-06T23:13:37.944" v="2089"/>
        <pc:sldMkLst>
          <pc:docMk/>
          <pc:sldMk cId="1902050953" sldId="268"/>
        </pc:sldMkLst>
      </pc:sldChg>
      <pc:sldChg chg="del ord">
        <pc:chgData name="Michael Joseph Schneider" userId="0526a63a-26d6-4239-972a-179b08dd2c7c" providerId="ADAL" clId="{0500F360-1813-AA43-9558-B0871FA66D90}" dt="2024-09-06T23:13:13.409" v="2086" actId="2696"/>
        <pc:sldMkLst>
          <pc:docMk/>
          <pc:sldMk cId="3883691651" sldId="268"/>
        </pc:sldMkLst>
      </pc:sldChg>
      <pc:sldChg chg="del">
        <pc:chgData name="Michael Joseph Schneider" userId="0526a63a-26d6-4239-972a-179b08dd2c7c" providerId="ADAL" clId="{0500F360-1813-AA43-9558-B0871FA66D90}" dt="2024-09-09T19:24:20.633" v="4314" actId="2696"/>
        <pc:sldMkLst>
          <pc:docMk/>
          <pc:sldMk cId="3178894479" sldId="269"/>
        </pc:sldMkLst>
      </pc:sldChg>
      <pc:sldChg chg="del">
        <pc:chgData name="Michael Joseph Schneider" userId="0526a63a-26d6-4239-972a-179b08dd2c7c" providerId="ADAL" clId="{0500F360-1813-AA43-9558-B0871FA66D90}" dt="2024-09-06T23:04:18.475" v="1875" actId="2696"/>
        <pc:sldMkLst>
          <pc:docMk/>
          <pc:sldMk cId="1748182636" sldId="270"/>
        </pc:sldMkLst>
      </pc:sldChg>
      <pc:sldChg chg="del">
        <pc:chgData name="Michael Joseph Schneider" userId="0526a63a-26d6-4239-972a-179b08dd2c7c" providerId="ADAL" clId="{0500F360-1813-AA43-9558-B0871FA66D90}" dt="2024-09-06T23:12:50.888" v="2085" actId="2696"/>
        <pc:sldMkLst>
          <pc:docMk/>
          <pc:sldMk cId="220420832" sldId="271"/>
        </pc:sldMkLst>
      </pc:sldChg>
      <pc:sldChg chg="addSp delSp modSp add mod modNotesTx">
        <pc:chgData name="Michael Joseph Schneider" userId="0526a63a-26d6-4239-972a-179b08dd2c7c" providerId="ADAL" clId="{0500F360-1813-AA43-9558-B0871FA66D90}" dt="2024-09-10T17:47:31.476" v="10571" actId="20577"/>
        <pc:sldMkLst>
          <pc:docMk/>
          <pc:sldMk cId="2943216697" sldId="279"/>
        </pc:sldMkLst>
        <pc:spChg chg="mod">
          <ac:chgData name="Michael Joseph Schneider" userId="0526a63a-26d6-4239-972a-179b08dd2c7c" providerId="ADAL" clId="{0500F360-1813-AA43-9558-B0871FA66D90}" dt="2024-09-09T23:28:12.389" v="5916" actId="208"/>
          <ac:spMkLst>
            <pc:docMk/>
            <pc:sldMk cId="2943216697" sldId="279"/>
            <ac:spMk id="2" creationId="{39C90E26-28FC-D06D-63E2-EEBF6033209C}"/>
          </ac:spMkLst>
        </pc:spChg>
        <pc:spChg chg="mod">
          <ac:chgData name="Michael Joseph Schneider" userId="0526a63a-26d6-4239-972a-179b08dd2c7c" providerId="ADAL" clId="{0500F360-1813-AA43-9558-B0871FA66D90}" dt="2024-09-06T21:23:00.151" v="546" actId="12789"/>
          <ac:spMkLst>
            <pc:docMk/>
            <pc:sldMk cId="2943216697" sldId="279"/>
            <ac:spMk id="3" creationId="{C6617570-C3EF-8E37-44A2-354AFE940D6B}"/>
          </ac:spMkLst>
        </pc:spChg>
        <pc:spChg chg="add del mod">
          <ac:chgData name="Michael Joseph Schneider" userId="0526a63a-26d6-4239-972a-179b08dd2c7c" providerId="ADAL" clId="{0500F360-1813-AA43-9558-B0871FA66D90}" dt="2024-09-06T21:23:02.715" v="547" actId="478"/>
          <ac:spMkLst>
            <pc:docMk/>
            <pc:sldMk cId="2943216697" sldId="279"/>
            <ac:spMk id="5" creationId="{70F3F37B-0F38-076B-5678-B757D8DC26A1}"/>
          </ac:spMkLst>
        </pc:spChg>
        <pc:spChg chg="mod">
          <ac:chgData name="Michael Joseph Schneider" userId="0526a63a-26d6-4239-972a-179b08dd2c7c" providerId="ADAL" clId="{0500F360-1813-AA43-9558-B0871FA66D90}" dt="2024-09-09T23:28:12.389" v="5916" actId="208"/>
          <ac:spMkLst>
            <pc:docMk/>
            <pc:sldMk cId="2943216697" sldId="279"/>
            <ac:spMk id="6" creationId="{55445CA5-FE77-9362-A355-C2BF8F2D698D}"/>
          </ac:spMkLst>
        </pc:spChg>
        <pc:spChg chg="mod">
          <ac:chgData name="Michael Joseph Schneider" userId="0526a63a-26d6-4239-972a-179b08dd2c7c" providerId="ADAL" clId="{0500F360-1813-AA43-9558-B0871FA66D90}" dt="2024-09-09T23:28:14.732" v="5917" actId="208"/>
          <ac:spMkLst>
            <pc:docMk/>
            <pc:sldMk cId="2943216697" sldId="279"/>
            <ac:spMk id="9" creationId="{115159B5-FF8E-4526-8367-3AE01E14FF13}"/>
          </ac:spMkLst>
        </pc:spChg>
      </pc:sldChg>
      <pc:sldChg chg="del">
        <pc:chgData name="Michael Joseph Schneider" userId="0526a63a-26d6-4239-972a-179b08dd2c7c" providerId="ADAL" clId="{0500F360-1813-AA43-9558-B0871FA66D90}" dt="2024-09-09T23:14:32.869" v="5871" actId="2696"/>
        <pc:sldMkLst>
          <pc:docMk/>
          <pc:sldMk cId="3656280809" sldId="298"/>
        </pc:sldMkLst>
      </pc:sldChg>
      <pc:sldChg chg="del ord modNotesTx">
        <pc:chgData name="Michael Joseph Schneider" userId="0526a63a-26d6-4239-972a-179b08dd2c7c" providerId="ADAL" clId="{0500F360-1813-AA43-9558-B0871FA66D90}" dt="2024-09-09T19:17:41.133" v="3966" actId="2696"/>
        <pc:sldMkLst>
          <pc:docMk/>
          <pc:sldMk cId="515370073" sldId="300"/>
        </pc:sldMkLst>
      </pc:sldChg>
      <pc:sldChg chg="modSp add mod modNotesTx">
        <pc:chgData name="Michael Joseph Schneider" userId="0526a63a-26d6-4239-972a-179b08dd2c7c" providerId="ADAL" clId="{0500F360-1813-AA43-9558-B0871FA66D90}" dt="2024-09-09T22:29:03.438" v="5258" actId="20577"/>
        <pc:sldMkLst>
          <pc:docMk/>
          <pc:sldMk cId="3251261489" sldId="300"/>
        </pc:sldMkLst>
        <pc:spChg chg="mod">
          <ac:chgData name="Michael Joseph Schneider" userId="0526a63a-26d6-4239-972a-179b08dd2c7c" providerId="ADAL" clId="{0500F360-1813-AA43-9558-B0871FA66D90}" dt="2024-09-09T22:28:08.540" v="5151" actId="20577"/>
          <ac:spMkLst>
            <pc:docMk/>
            <pc:sldMk cId="3251261489" sldId="300"/>
            <ac:spMk id="2" creationId="{CE99209E-313C-7174-4357-96F7189D7CD0}"/>
          </ac:spMkLst>
        </pc:spChg>
      </pc:sldChg>
      <pc:sldChg chg="del">
        <pc:chgData name="Michael Joseph Schneider" userId="0526a63a-26d6-4239-972a-179b08dd2c7c" providerId="ADAL" clId="{0500F360-1813-AA43-9558-B0871FA66D90}" dt="2024-09-06T21:12:05.151" v="476" actId="2696"/>
        <pc:sldMkLst>
          <pc:docMk/>
          <pc:sldMk cId="187087337" sldId="301"/>
        </pc:sldMkLst>
      </pc:sldChg>
      <pc:sldChg chg="del">
        <pc:chgData name="Michael Joseph Schneider" userId="0526a63a-26d6-4239-972a-179b08dd2c7c" providerId="ADAL" clId="{0500F360-1813-AA43-9558-B0871FA66D90}" dt="2024-09-09T19:22:08.238" v="4122" actId="2696"/>
        <pc:sldMkLst>
          <pc:docMk/>
          <pc:sldMk cId="3113969810" sldId="302"/>
        </pc:sldMkLst>
      </pc:sldChg>
      <pc:sldChg chg="del">
        <pc:chgData name="Michael Joseph Schneider" userId="0526a63a-26d6-4239-972a-179b08dd2c7c" providerId="ADAL" clId="{0500F360-1813-AA43-9558-B0871FA66D90}" dt="2024-09-06T23:13:27.472" v="2087" actId="2696"/>
        <pc:sldMkLst>
          <pc:docMk/>
          <pc:sldMk cId="2051420015" sldId="303"/>
        </pc:sldMkLst>
      </pc:sldChg>
      <pc:sldChg chg="addSp delSp modSp mod modNotesTx">
        <pc:chgData name="Michael Joseph Schneider" userId="0526a63a-26d6-4239-972a-179b08dd2c7c" providerId="ADAL" clId="{0500F360-1813-AA43-9558-B0871FA66D90}" dt="2024-09-10T17:54:01.116" v="10952" actId="20577"/>
        <pc:sldMkLst>
          <pc:docMk/>
          <pc:sldMk cId="2992192869" sldId="304"/>
        </pc:sldMkLst>
        <pc:spChg chg="del mod">
          <ac:chgData name="Michael Joseph Schneider" userId="0526a63a-26d6-4239-972a-179b08dd2c7c" providerId="ADAL" clId="{0500F360-1813-AA43-9558-B0871FA66D90}" dt="2024-09-09T23:10:51.279" v="5708" actId="478"/>
          <ac:spMkLst>
            <pc:docMk/>
            <pc:sldMk cId="2992192869" sldId="304"/>
            <ac:spMk id="2" creationId="{97A7946A-0C57-AF3E-1AC0-3862F7CBFADC}"/>
          </ac:spMkLst>
        </pc:spChg>
        <pc:spChg chg="add mod">
          <ac:chgData name="Michael Joseph Schneider" userId="0526a63a-26d6-4239-972a-179b08dd2c7c" providerId="ADAL" clId="{0500F360-1813-AA43-9558-B0871FA66D90}" dt="2024-09-09T19:19:33.814" v="4007" actId="20577"/>
          <ac:spMkLst>
            <pc:docMk/>
            <pc:sldMk cId="2992192869" sldId="304"/>
            <ac:spMk id="3" creationId="{26458494-4141-7198-1854-9A3DC062CF34}"/>
          </ac:spMkLst>
        </pc:spChg>
        <pc:spChg chg="del mod">
          <ac:chgData name="Michael Joseph Schneider" userId="0526a63a-26d6-4239-972a-179b08dd2c7c" providerId="ADAL" clId="{0500F360-1813-AA43-9558-B0871FA66D90}" dt="2024-09-09T23:08:59.042" v="5613" actId="478"/>
          <ac:spMkLst>
            <pc:docMk/>
            <pc:sldMk cId="2992192869" sldId="304"/>
            <ac:spMk id="6" creationId="{C42B48AB-429A-7A54-03FE-3F6F95C34A10}"/>
          </ac:spMkLst>
        </pc:spChg>
        <pc:spChg chg="add mod">
          <ac:chgData name="Michael Joseph Schneider" userId="0526a63a-26d6-4239-972a-179b08dd2c7c" providerId="ADAL" clId="{0500F360-1813-AA43-9558-B0871FA66D90}" dt="2024-09-09T23:08:57.719" v="5612" actId="478"/>
          <ac:spMkLst>
            <pc:docMk/>
            <pc:sldMk cId="2992192869" sldId="304"/>
            <ac:spMk id="7" creationId="{40C4AFE0-EA71-2027-0AFB-F3D50EDEE53F}"/>
          </ac:spMkLst>
        </pc:spChg>
        <pc:spChg chg="add mod">
          <ac:chgData name="Michael Joseph Schneider" userId="0526a63a-26d6-4239-972a-179b08dd2c7c" providerId="ADAL" clId="{0500F360-1813-AA43-9558-B0871FA66D90}" dt="2024-09-09T23:08:57.719" v="5612" actId="478"/>
          <ac:spMkLst>
            <pc:docMk/>
            <pc:sldMk cId="2992192869" sldId="304"/>
            <ac:spMk id="9" creationId="{FD2FB204-4C73-D889-BE51-947174C9FA32}"/>
          </ac:spMkLst>
        </pc:spChg>
        <pc:spChg chg="add mod">
          <ac:chgData name="Michael Joseph Schneider" userId="0526a63a-26d6-4239-972a-179b08dd2c7c" providerId="ADAL" clId="{0500F360-1813-AA43-9558-B0871FA66D90}" dt="2024-09-09T23:08:57.719" v="5612" actId="478"/>
          <ac:spMkLst>
            <pc:docMk/>
            <pc:sldMk cId="2992192869" sldId="304"/>
            <ac:spMk id="10" creationId="{1633495F-A3AF-EC15-CD46-EBC5B085C0E9}"/>
          </ac:spMkLst>
        </pc:spChg>
        <pc:spChg chg="add mod">
          <ac:chgData name="Michael Joseph Schneider" userId="0526a63a-26d6-4239-972a-179b08dd2c7c" providerId="ADAL" clId="{0500F360-1813-AA43-9558-B0871FA66D90}" dt="2024-09-09T23:03:56.731" v="5549" actId="692"/>
          <ac:spMkLst>
            <pc:docMk/>
            <pc:sldMk cId="2992192869" sldId="304"/>
            <ac:spMk id="14" creationId="{2D9E2B85-BE28-5559-39FC-5716C47E4F14}"/>
          </ac:spMkLst>
        </pc:spChg>
        <pc:spChg chg="add mod">
          <ac:chgData name="Michael Joseph Schneider" userId="0526a63a-26d6-4239-972a-179b08dd2c7c" providerId="ADAL" clId="{0500F360-1813-AA43-9558-B0871FA66D90}" dt="2024-09-09T23:02:28.943" v="5522" actId="164"/>
          <ac:spMkLst>
            <pc:docMk/>
            <pc:sldMk cId="2992192869" sldId="304"/>
            <ac:spMk id="15" creationId="{1600F4F3-65DC-BDBF-2106-11A816548702}"/>
          </ac:spMkLst>
        </pc:spChg>
        <pc:spChg chg="add del">
          <ac:chgData name="Michael Joseph Schneider" userId="0526a63a-26d6-4239-972a-179b08dd2c7c" providerId="ADAL" clId="{0500F360-1813-AA43-9558-B0871FA66D90}" dt="2024-09-09T23:03:28.457" v="5533" actId="478"/>
          <ac:spMkLst>
            <pc:docMk/>
            <pc:sldMk cId="2992192869" sldId="304"/>
            <ac:spMk id="17" creationId="{24300629-A4F8-A583-4BAC-667E2F799FDF}"/>
          </ac:spMkLst>
        </pc:spChg>
        <pc:spChg chg="add del">
          <ac:chgData name="Michael Joseph Schneider" userId="0526a63a-26d6-4239-972a-179b08dd2c7c" providerId="ADAL" clId="{0500F360-1813-AA43-9558-B0871FA66D90}" dt="2024-09-09T23:05:18.821" v="5581" actId="478"/>
          <ac:spMkLst>
            <pc:docMk/>
            <pc:sldMk cId="2992192869" sldId="304"/>
            <ac:spMk id="21" creationId="{BB896B30-6E8E-5157-7A3E-129C9CBA9CE6}"/>
          </ac:spMkLst>
        </pc:spChg>
        <pc:spChg chg="add mod">
          <ac:chgData name="Michael Joseph Schneider" userId="0526a63a-26d6-4239-972a-179b08dd2c7c" providerId="ADAL" clId="{0500F360-1813-AA43-9558-B0871FA66D90}" dt="2024-09-09T23:10:14.548" v="5680" actId="1076"/>
          <ac:spMkLst>
            <pc:docMk/>
            <pc:sldMk cId="2992192869" sldId="304"/>
            <ac:spMk id="30" creationId="{71185D64-1712-4DC5-243E-855592F97B67}"/>
          </ac:spMkLst>
        </pc:spChg>
        <pc:spChg chg="add mod">
          <ac:chgData name="Michael Joseph Schneider" userId="0526a63a-26d6-4239-972a-179b08dd2c7c" providerId="ADAL" clId="{0500F360-1813-AA43-9558-B0871FA66D90}" dt="2024-09-09T23:10:29.719" v="5693" actId="20577"/>
          <ac:spMkLst>
            <pc:docMk/>
            <pc:sldMk cId="2992192869" sldId="304"/>
            <ac:spMk id="31" creationId="{E3158692-C948-2547-2295-9A010381C4C4}"/>
          </ac:spMkLst>
        </pc:spChg>
        <pc:spChg chg="add mod">
          <ac:chgData name="Michael Joseph Schneider" userId="0526a63a-26d6-4239-972a-179b08dd2c7c" providerId="ADAL" clId="{0500F360-1813-AA43-9558-B0871FA66D90}" dt="2024-09-09T23:10:41.891" v="5706" actId="20577"/>
          <ac:spMkLst>
            <pc:docMk/>
            <pc:sldMk cId="2992192869" sldId="304"/>
            <ac:spMk id="32" creationId="{3A7B1769-7A97-3402-3931-0811AC87077D}"/>
          </ac:spMkLst>
        </pc:spChg>
        <pc:spChg chg="add mod">
          <ac:chgData name="Michael Joseph Schneider" userId="0526a63a-26d6-4239-972a-179b08dd2c7c" providerId="ADAL" clId="{0500F360-1813-AA43-9558-B0871FA66D90}" dt="2024-09-09T23:10:54.263" v="5709"/>
          <ac:spMkLst>
            <pc:docMk/>
            <pc:sldMk cId="2992192869" sldId="304"/>
            <ac:spMk id="33" creationId="{407941B8-3138-D059-57DC-8E9154569BFE}"/>
          </ac:spMkLst>
        </pc:spChg>
        <pc:spChg chg="add mod">
          <ac:chgData name="Michael Joseph Schneider" userId="0526a63a-26d6-4239-972a-179b08dd2c7c" providerId="ADAL" clId="{0500F360-1813-AA43-9558-B0871FA66D90}" dt="2024-09-09T23:12:32.209" v="5744" actId="164"/>
          <ac:spMkLst>
            <pc:docMk/>
            <pc:sldMk cId="2992192869" sldId="304"/>
            <ac:spMk id="34" creationId="{53C7646A-8638-380D-8326-F6718E424E85}"/>
          </ac:spMkLst>
        </pc:spChg>
        <pc:spChg chg="add mod">
          <ac:chgData name="Michael Joseph Schneider" userId="0526a63a-26d6-4239-972a-179b08dd2c7c" providerId="ADAL" clId="{0500F360-1813-AA43-9558-B0871FA66D90}" dt="2024-09-09T23:12:32.209" v="5744" actId="164"/>
          <ac:spMkLst>
            <pc:docMk/>
            <pc:sldMk cId="2992192869" sldId="304"/>
            <ac:spMk id="37" creationId="{6ACDA4CD-1A79-D455-45C6-580346DA0490}"/>
          </ac:spMkLst>
        </pc:spChg>
        <pc:grpChg chg="add del mod">
          <ac:chgData name="Michael Joseph Schneider" userId="0526a63a-26d6-4239-972a-179b08dd2c7c" providerId="ADAL" clId="{0500F360-1813-AA43-9558-B0871FA66D90}" dt="2024-09-09T23:08:57.719" v="5612" actId="478"/>
          <ac:grpSpMkLst>
            <pc:docMk/>
            <pc:sldMk cId="2992192869" sldId="304"/>
            <ac:grpSpMk id="4" creationId="{F3CBCB24-3391-971B-50C7-45C7380A3CE8}"/>
          </ac:grpSpMkLst>
        </pc:grpChg>
        <pc:grpChg chg="add del mod">
          <ac:chgData name="Michael Joseph Schneider" userId="0526a63a-26d6-4239-972a-179b08dd2c7c" providerId="ADAL" clId="{0500F360-1813-AA43-9558-B0871FA66D90}" dt="2024-09-09T23:08:59.042" v="5613" actId="478"/>
          <ac:grpSpMkLst>
            <pc:docMk/>
            <pc:sldMk cId="2992192869" sldId="304"/>
            <ac:grpSpMk id="8" creationId="{F28B6187-3570-71C0-34B4-EB8742458658}"/>
          </ac:grpSpMkLst>
        </pc:grpChg>
        <pc:grpChg chg="add mod">
          <ac:chgData name="Michael Joseph Schneider" userId="0526a63a-26d6-4239-972a-179b08dd2c7c" providerId="ADAL" clId="{0500F360-1813-AA43-9558-B0871FA66D90}" dt="2024-09-09T23:08:57.719" v="5612" actId="478"/>
          <ac:grpSpMkLst>
            <pc:docMk/>
            <pc:sldMk cId="2992192869" sldId="304"/>
            <ac:grpSpMk id="11" creationId="{C8C9EC5C-6B15-04AE-0A4E-B4E9C1C4C152}"/>
          </ac:grpSpMkLst>
        </pc:grpChg>
        <pc:grpChg chg="add mod">
          <ac:chgData name="Michael Joseph Schneider" userId="0526a63a-26d6-4239-972a-179b08dd2c7c" providerId="ADAL" clId="{0500F360-1813-AA43-9558-B0871FA66D90}" dt="2024-09-09T23:07:55.525" v="5600" actId="1038"/>
          <ac:grpSpMkLst>
            <pc:docMk/>
            <pc:sldMk cId="2992192869" sldId="304"/>
            <ac:grpSpMk id="16" creationId="{20A7F831-D1E8-F7CF-0AF8-A57D7825D583}"/>
          </ac:grpSpMkLst>
        </pc:grpChg>
        <pc:grpChg chg="add mod">
          <ac:chgData name="Michael Joseph Schneider" userId="0526a63a-26d6-4239-972a-179b08dd2c7c" providerId="ADAL" clId="{0500F360-1813-AA43-9558-B0871FA66D90}" dt="2024-09-09T23:12:38.377" v="5746" actId="1035"/>
          <ac:grpSpMkLst>
            <pc:docMk/>
            <pc:sldMk cId="2992192869" sldId="304"/>
            <ac:grpSpMk id="38" creationId="{884C8C95-7FEC-99ED-B20E-D4F39D2E974D}"/>
          </ac:grpSpMkLst>
        </pc:grpChg>
        <pc:picChg chg="del mod">
          <ac:chgData name="Michael Joseph Schneider" userId="0526a63a-26d6-4239-972a-179b08dd2c7c" providerId="ADAL" clId="{0500F360-1813-AA43-9558-B0871FA66D90}" dt="2024-09-09T23:08:57.719" v="5612" actId="478"/>
          <ac:picMkLst>
            <pc:docMk/>
            <pc:sldMk cId="2992192869" sldId="304"/>
            <ac:picMk id="5" creationId="{BA051355-5D27-F52D-05EE-B2399079F7D9}"/>
          </ac:picMkLst>
        </pc:picChg>
        <pc:picChg chg="add mod">
          <ac:chgData name="Michael Joseph Schneider" userId="0526a63a-26d6-4239-972a-179b08dd2c7c" providerId="ADAL" clId="{0500F360-1813-AA43-9558-B0871FA66D90}" dt="2024-09-09T23:02:28.943" v="5522" actId="164"/>
          <ac:picMkLst>
            <pc:docMk/>
            <pc:sldMk cId="2992192869" sldId="304"/>
            <ac:picMk id="13" creationId="{4D151E14-530C-E223-7F5D-99C0C9435910}"/>
          </ac:picMkLst>
        </pc:picChg>
        <pc:picChg chg="add mod">
          <ac:chgData name="Michael Joseph Schneider" userId="0526a63a-26d6-4239-972a-179b08dd2c7c" providerId="ADAL" clId="{0500F360-1813-AA43-9558-B0871FA66D90}" dt="2024-09-09T23:08:44.638" v="5610" actId="1076"/>
          <ac:picMkLst>
            <pc:docMk/>
            <pc:sldMk cId="2992192869" sldId="304"/>
            <ac:picMk id="27" creationId="{BC2E0FD5-23D4-D93A-28E8-7AB499BBDAA5}"/>
          </ac:picMkLst>
        </pc:picChg>
        <pc:picChg chg="add mod">
          <ac:chgData name="Michael Joseph Schneider" userId="0526a63a-26d6-4239-972a-179b08dd2c7c" providerId="ADAL" clId="{0500F360-1813-AA43-9558-B0871FA66D90}" dt="2024-09-09T23:09:34.552" v="5629" actId="1076"/>
          <ac:picMkLst>
            <pc:docMk/>
            <pc:sldMk cId="2992192869" sldId="304"/>
            <ac:picMk id="29" creationId="{4EBE8E72-4DD3-D713-BAFB-B1648E22E26A}"/>
          </ac:picMkLst>
        </pc:picChg>
        <pc:picChg chg="add mod">
          <ac:chgData name="Michael Joseph Schneider" userId="0526a63a-26d6-4239-972a-179b08dd2c7c" providerId="ADAL" clId="{0500F360-1813-AA43-9558-B0871FA66D90}" dt="2024-09-09T23:12:32.209" v="5744" actId="164"/>
          <ac:picMkLst>
            <pc:docMk/>
            <pc:sldMk cId="2992192869" sldId="304"/>
            <ac:picMk id="36" creationId="{81161E02-7740-5D85-099B-B74C4B9E11AB}"/>
          </ac:picMkLst>
        </pc:picChg>
        <pc:cxnChg chg="add del mod">
          <ac:chgData name="Michael Joseph Schneider" userId="0526a63a-26d6-4239-972a-179b08dd2c7c" providerId="ADAL" clId="{0500F360-1813-AA43-9558-B0871FA66D90}" dt="2024-09-09T23:07:23.425" v="5595" actId="478"/>
          <ac:cxnSpMkLst>
            <pc:docMk/>
            <pc:sldMk cId="2992192869" sldId="304"/>
            <ac:cxnSpMk id="19" creationId="{43DDF340-1B27-B663-D251-C110800B3D5D}"/>
          </ac:cxnSpMkLst>
        </pc:cxnChg>
        <pc:cxnChg chg="add del mod">
          <ac:chgData name="Michael Joseph Schneider" userId="0526a63a-26d6-4239-972a-179b08dd2c7c" providerId="ADAL" clId="{0500F360-1813-AA43-9558-B0871FA66D90}" dt="2024-09-09T23:07:22.159" v="5593" actId="478"/>
          <ac:cxnSpMkLst>
            <pc:docMk/>
            <pc:sldMk cId="2992192869" sldId="304"/>
            <ac:cxnSpMk id="20" creationId="{B5995F04-A333-97AD-12A0-46541BEF1361}"/>
          </ac:cxnSpMkLst>
        </pc:cxnChg>
        <pc:cxnChg chg="add del mod">
          <ac:chgData name="Michael Joseph Schneider" userId="0526a63a-26d6-4239-972a-179b08dd2c7c" providerId="ADAL" clId="{0500F360-1813-AA43-9558-B0871FA66D90}" dt="2024-09-09T23:07:23.008" v="5594" actId="478"/>
          <ac:cxnSpMkLst>
            <pc:docMk/>
            <pc:sldMk cId="2992192869" sldId="304"/>
            <ac:cxnSpMk id="23" creationId="{7BFFDC18-5446-2176-3BA7-3B193DA5D541}"/>
          </ac:cxnSpMkLst>
        </pc:cxnChg>
        <pc:cxnChg chg="add del mod">
          <ac:chgData name="Michael Joseph Schneider" userId="0526a63a-26d6-4239-972a-179b08dd2c7c" providerId="ADAL" clId="{0500F360-1813-AA43-9558-B0871FA66D90}" dt="2024-09-09T23:07:21.048" v="5592" actId="478"/>
          <ac:cxnSpMkLst>
            <pc:docMk/>
            <pc:sldMk cId="2992192869" sldId="304"/>
            <ac:cxnSpMk id="25" creationId="{49F27DF3-EC4C-0C77-5C87-D820A8902608}"/>
          </ac:cxnSpMkLst>
        </pc:cxnChg>
      </pc:sldChg>
      <pc:sldChg chg="addSp delSp modSp del mod modNotesTx">
        <pc:chgData name="Michael Joseph Schneider" userId="0526a63a-26d6-4239-972a-179b08dd2c7c" providerId="ADAL" clId="{0500F360-1813-AA43-9558-B0871FA66D90}" dt="2024-09-24T14:35:31.125" v="11193" actId="2696"/>
        <pc:sldMkLst>
          <pc:docMk/>
          <pc:sldMk cId="3651076582" sldId="305"/>
        </pc:sldMkLst>
        <pc:spChg chg="del">
          <ac:chgData name="Michael Joseph Schneider" userId="0526a63a-26d6-4239-972a-179b08dd2c7c" providerId="ADAL" clId="{0500F360-1813-AA43-9558-B0871FA66D90}" dt="2024-09-09T20:58:33.131" v="4791" actId="478"/>
          <ac:spMkLst>
            <pc:docMk/>
            <pc:sldMk cId="3651076582" sldId="305"/>
            <ac:spMk id="2" creationId="{6F3029A6-5951-EFD7-DC30-B57BA1C01A38}"/>
          </ac:spMkLst>
        </pc:spChg>
        <pc:spChg chg="add mod">
          <ac:chgData name="Michael Joseph Schneider" userId="0526a63a-26d6-4239-972a-179b08dd2c7c" providerId="ADAL" clId="{0500F360-1813-AA43-9558-B0871FA66D90}" dt="2024-09-12T22:34:42.143" v="11191" actId="313"/>
          <ac:spMkLst>
            <pc:docMk/>
            <pc:sldMk cId="3651076582" sldId="305"/>
            <ac:spMk id="4" creationId="{29D86851-1142-5A84-3298-E62CACB5A966}"/>
          </ac:spMkLst>
        </pc:spChg>
        <pc:spChg chg="add mod">
          <ac:chgData name="Michael Joseph Schneider" userId="0526a63a-26d6-4239-972a-179b08dd2c7c" providerId="ADAL" clId="{0500F360-1813-AA43-9558-B0871FA66D90}" dt="2024-09-09T20:58:46.516" v="4808" actId="20577"/>
          <ac:spMkLst>
            <pc:docMk/>
            <pc:sldMk cId="3651076582" sldId="305"/>
            <ac:spMk id="5" creationId="{544DF7A3-9351-7B16-4D93-4394C56FAC22}"/>
          </ac:spMkLst>
        </pc:spChg>
      </pc:sldChg>
      <pc:sldChg chg="del">
        <pc:chgData name="Michael Joseph Schneider" userId="0526a63a-26d6-4239-972a-179b08dd2c7c" providerId="ADAL" clId="{0500F360-1813-AA43-9558-B0871FA66D90}" dt="2024-09-06T21:23:27.743" v="549" actId="2696"/>
        <pc:sldMkLst>
          <pc:docMk/>
          <pc:sldMk cId="3918443800" sldId="306"/>
        </pc:sldMkLst>
      </pc:sldChg>
      <pc:sldChg chg="addSp delSp modSp del mod">
        <pc:chgData name="Michael Joseph Schneider" userId="0526a63a-26d6-4239-972a-179b08dd2c7c" providerId="ADAL" clId="{0500F360-1813-AA43-9558-B0871FA66D90}" dt="2024-09-09T02:13:52.350" v="3349" actId="2696"/>
        <pc:sldMkLst>
          <pc:docMk/>
          <pc:sldMk cId="1086676399" sldId="309"/>
        </pc:sldMkLst>
        <pc:spChg chg="del mod">
          <ac:chgData name="Michael Joseph Schneider" userId="0526a63a-26d6-4239-972a-179b08dd2c7c" providerId="ADAL" clId="{0500F360-1813-AA43-9558-B0871FA66D90}" dt="2024-09-09T02:00:32.153" v="3123" actId="478"/>
          <ac:spMkLst>
            <pc:docMk/>
            <pc:sldMk cId="1086676399" sldId="309"/>
            <ac:spMk id="2" creationId="{2E10CB65-1932-7B47-E17D-8F4016DDC268}"/>
          </ac:spMkLst>
        </pc:spChg>
        <pc:spChg chg="add del mod">
          <ac:chgData name="Michael Joseph Schneider" userId="0526a63a-26d6-4239-972a-179b08dd2c7c" providerId="ADAL" clId="{0500F360-1813-AA43-9558-B0871FA66D90}" dt="2024-09-09T02:00:32.608" v="3125"/>
          <ac:spMkLst>
            <pc:docMk/>
            <pc:sldMk cId="1086676399" sldId="309"/>
            <ac:spMk id="3" creationId="{41F67F57-AA0B-EB40-1345-CB26DFA46307}"/>
          </ac:spMkLst>
        </pc:spChg>
      </pc:sldChg>
      <pc:sldChg chg="addSp delSp modSp mod modNotesTx">
        <pc:chgData name="Michael Joseph Schneider" userId="0526a63a-26d6-4239-972a-179b08dd2c7c" providerId="ADAL" clId="{0500F360-1813-AA43-9558-B0871FA66D90}" dt="2024-09-10T17:51:59.365" v="10643" actId="20577"/>
        <pc:sldMkLst>
          <pc:docMk/>
          <pc:sldMk cId="2624253131" sldId="310"/>
        </pc:sldMkLst>
        <pc:spChg chg="del">
          <ac:chgData name="Michael Joseph Schneider" userId="0526a63a-26d6-4239-972a-179b08dd2c7c" providerId="ADAL" clId="{0500F360-1813-AA43-9558-B0871FA66D90}" dt="2024-09-09T17:53:01.318" v="3360" actId="478"/>
          <ac:spMkLst>
            <pc:docMk/>
            <pc:sldMk cId="2624253131" sldId="310"/>
            <ac:spMk id="2" creationId="{7AEEA849-2DA8-746B-59AC-1040623856CE}"/>
          </ac:spMkLst>
        </pc:spChg>
        <pc:spChg chg="del mod">
          <ac:chgData name="Michael Joseph Schneider" userId="0526a63a-26d6-4239-972a-179b08dd2c7c" providerId="ADAL" clId="{0500F360-1813-AA43-9558-B0871FA66D90}" dt="2024-09-09T17:53:36.397" v="3391" actId="478"/>
          <ac:spMkLst>
            <pc:docMk/>
            <pc:sldMk cId="2624253131" sldId="310"/>
            <ac:spMk id="3" creationId="{3F0CB497-F648-5695-9F26-379D5B1AC787}"/>
          </ac:spMkLst>
        </pc:spChg>
        <pc:spChg chg="add mod">
          <ac:chgData name="Michael Joseph Schneider" userId="0526a63a-26d6-4239-972a-179b08dd2c7c" providerId="ADAL" clId="{0500F360-1813-AA43-9558-B0871FA66D90}" dt="2024-09-09T17:53:14.114" v="3390" actId="20577"/>
          <ac:spMkLst>
            <pc:docMk/>
            <pc:sldMk cId="2624253131" sldId="310"/>
            <ac:spMk id="4" creationId="{E788FC76-E75B-5D55-F694-5C9C7526C0BD}"/>
          </ac:spMkLst>
        </pc:spChg>
        <pc:spChg chg="add mod">
          <ac:chgData name="Michael Joseph Schneider" userId="0526a63a-26d6-4239-972a-179b08dd2c7c" providerId="ADAL" clId="{0500F360-1813-AA43-9558-B0871FA66D90}" dt="2024-09-09T17:59:47.363" v="3449" actId="164"/>
          <ac:spMkLst>
            <pc:docMk/>
            <pc:sldMk cId="2624253131" sldId="310"/>
            <ac:spMk id="10" creationId="{DB4F9634-6734-7917-FC80-6EB51B12574B}"/>
          </ac:spMkLst>
        </pc:spChg>
        <pc:spChg chg="add del mod">
          <ac:chgData name="Michael Joseph Schneider" userId="0526a63a-26d6-4239-972a-179b08dd2c7c" providerId="ADAL" clId="{0500F360-1813-AA43-9558-B0871FA66D90}" dt="2024-09-09T17:59:11.092" v="3447" actId="478"/>
          <ac:spMkLst>
            <pc:docMk/>
            <pc:sldMk cId="2624253131" sldId="310"/>
            <ac:spMk id="11" creationId="{6A49BA14-96D8-DD80-A433-4767AAF80EA1}"/>
          </ac:spMkLst>
        </pc:spChg>
        <pc:spChg chg="add mod">
          <ac:chgData name="Michael Joseph Schneider" userId="0526a63a-26d6-4239-972a-179b08dd2c7c" providerId="ADAL" clId="{0500F360-1813-AA43-9558-B0871FA66D90}" dt="2024-09-09T17:59:47.363" v="3449" actId="164"/>
          <ac:spMkLst>
            <pc:docMk/>
            <pc:sldMk cId="2624253131" sldId="310"/>
            <ac:spMk id="12" creationId="{E8265A7A-BC2E-A135-1B10-304661856F6E}"/>
          </ac:spMkLst>
        </pc:spChg>
        <pc:spChg chg="add mod">
          <ac:chgData name="Michael Joseph Schneider" userId="0526a63a-26d6-4239-972a-179b08dd2c7c" providerId="ADAL" clId="{0500F360-1813-AA43-9558-B0871FA66D90}" dt="2024-09-09T19:16:24.763" v="3957" actId="164"/>
          <ac:spMkLst>
            <pc:docMk/>
            <pc:sldMk cId="2624253131" sldId="310"/>
            <ac:spMk id="14" creationId="{9AC4B60E-B829-ADB0-18AF-91584072A8A3}"/>
          </ac:spMkLst>
        </pc:spChg>
        <pc:spChg chg="add mod">
          <ac:chgData name="Michael Joseph Schneider" userId="0526a63a-26d6-4239-972a-179b08dd2c7c" providerId="ADAL" clId="{0500F360-1813-AA43-9558-B0871FA66D90}" dt="2024-09-09T19:16:24.763" v="3957" actId="164"/>
          <ac:spMkLst>
            <pc:docMk/>
            <pc:sldMk cId="2624253131" sldId="310"/>
            <ac:spMk id="15" creationId="{862B9188-463C-5736-0FC3-92C1C57BB263}"/>
          </ac:spMkLst>
        </pc:spChg>
        <pc:grpChg chg="add mod">
          <ac:chgData name="Michael Joseph Schneider" userId="0526a63a-26d6-4239-972a-179b08dd2c7c" providerId="ADAL" clId="{0500F360-1813-AA43-9558-B0871FA66D90}" dt="2024-09-09T17:59:47.363" v="3449" actId="164"/>
          <ac:grpSpMkLst>
            <pc:docMk/>
            <pc:sldMk cId="2624253131" sldId="310"/>
            <ac:grpSpMk id="9" creationId="{A25CB989-F697-6352-836F-B910B77A860A}"/>
          </ac:grpSpMkLst>
        </pc:grpChg>
        <pc:grpChg chg="add mod">
          <ac:chgData name="Michael Joseph Schneider" userId="0526a63a-26d6-4239-972a-179b08dd2c7c" providerId="ADAL" clId="{0500F360-1813-AA43-9558-B0871FA66D90}" dt="2024-09-09T19:16:36.884" v="3960" actId="164"/>
          <ac:grpSpMkLst>
            <pc:docMk/>
            <pc:sldMk cId="2624253131" sldId="310"/>
            <ac:grpSpMk id="13" creationId="{D0B34D85-F258-75F1-4793-9B16AF3F55A4}"/>
          </ac:grpSpMkLst>
        </pc:grpChg>
        <pc:grpChg chg="add mod">
          <ac:chgData name="Michael Joseph Schneider" userId="0526a63a-26d6-4239-972a-179b08dd2c7c" providerId="ADAL" clId="{0500F360-1813-AA43-9558-B0871FA66D90}" dt="2024-09-09T19:16:36.884" v="3960" actId="164"/>
          <ac:grpSpMkLst>
            <pc:docMk/>
            <pc:sldMk cId="2624253131" sldId="310"/>
            <ac:grpSpMk id="16" creationId="{C29C0281-CEF3-7711-CCC5-68B7CD2FEA03}"/>
          </ac:grpSpMkLst>
        </pc:grpChg>
        <pc:grpChg chg="add mod">
          <ac:chgData name="Michael Joseph Schneider" userId="0526a63a-26d6-4239-972a-179b08dd2c7c" providerId="ADAL" clId="{0500F360-1813-AA43-9558-B0871FA66D90}" dt="2024-09-09T19:18:21.748" v="3991" actId="1037"/>
          <ac:grpSpMkLst>
            <pc:docMk/>
            <pc:sldMk cId="2624253131" sldId="310"/>
            <ac:grpSpMk id="17" creationId="{4CB29AF0-5F44-2B6C-89D0-E0C93B635573}"/>
          </ac:grpSpMkLst>
        </pc:grpChg>
        <pc:picChg chg="add mod">
          <ac:chgData name="Michael Joseph Schneider" userId="0526a63a-26d6-4239-972a-179b08dd2c7c" providerId="ADAL" clId="{0500F360-1813-AA43-9558-B0871FA66D90}" dt="2024-09-09T17:56:11.420" v="3409" actId="164"/>
          <ac:picMkLst>
            <pc:docMk/>
            <pc:sldMk cId="2624253131" sldId="310"/>
            <ac:picMk id="6" creationId="{91FF04EF-F2BE-554C-4F79-CBF719A4AA5F}"/>
          </ac:picMkLst>
        </pc:picChg>
        <pc:picChg chg="add mod">
          <ac:chgData name="Michael Joseph Schneider" userId="0526a63a-26d6-4239-972a-179b08dd2c7c" providerId="ADAL" clId="{0500F360-1813-AA43-9558-B0871FA66D90}" dt="2024-09-09T17:56:32.497" v="3419" actId="1076"/>
          <ac:picMkLst>
            <pc:docMk/>
            <pc:sldMk cId="2624253131" sldId="310"/>
            <ac:picMk id="8" creationId="{15FCF709-C71C-040C-78DC-EABA89F413BF}"/>
          </ac:picMkLst>
        </pc:picChg>
      </pc:sldChg>
      <pc:sldChg chg="del">
        <pc:chgData name="Michael Joseph Schneider" userId="0526a63a-26d6-4239-972a-179b08dd2c7c" providerId="ADAL" clId="{0500F360-1813-AA43-9558-B0871FA66D90}" dt="2024-09-09T20:58:40.796" v="4792" actId="2696"/>
        <pc:sldMkLst>
          <pc:docMk/>
          <pc:sldMk cId="2676722208" sldId="311"/>
        </pc:sldMkLst>
      </pc:sldChg>
      <pc:sldChg chg="addSp delSp modSp add mod">
        <pc:chgData name="Michael Joseph Schneider" userId="0526a63a-26d6-4239-972a-179b08dd2c7c" providerId="ADAL" clId="{0500F360-1813-AA43-9558-B0871FA66D90}" dt="2024-09-24T14:45:23.164" v="11312" actId="1076"/>
        <pc:sldMkLst>
          <pc:docMk/>
          <pc:sldMk cId="0" sldId="312"/>
        </pc:sldMkLst>
        <pc:spChg chg="mod">
          <ac:chgData name="Michael Joseph Schneider" userId="0526a63a-26d6-4239-972a-179b08dd2c7c" providerId="ADAL" clId="{0500F360-1813-AA43-9558-B0871FA66D90}" dt="2024-09-24T14:45:11.357" v="11310" actId="1076"/>
          <ac:spMkLst>
            <pc:docMk/>
            <pc:sldMk cId="0" sldId="312"/>
            <ac:spMk id="4" creationId="{68E75E60-516C-5ACC-9B2C-B6A1774A889E}"/>
          </ac:spMkLst>
        </pc:spChg>
        <pc:spChg chg="add del mod">
          <ac:chgData name="Michael Joseph Schneider" userId="0526a63a-26d6-4239-972a-179b08dd2c7c" providerId="ADAL" clId="{0500F360-1813-AA43-9558-B0871FA66D90}" dt="2024-09-24T14:38:51.991" v="11223" actId="478"/>
          <ac:spMkLst>
            <pc:docMk/>
            <pc:sldMk cId="0" sldId="312"/>
            <ac:spMk id="6" creationId="{7F338CE4-5A04-01CC-48BC-FA49B205E181}"/>
          </ac:spMkLst>
        </pc:spChg>
        <pc:spChg chg="add del mod">
          <ac:chgData name="Michael Joseph Schneider" userId="0526a63a-26d6-4239-972a-179b08dd2c7c" providerId="ADAL" clId="{0500F360-1813-AA43-9558-B0871FA66D90}" dt="2024-09-24T14:41:16.564" v="11258" actId="478"/>
          <ac:spMkLst>
            <pc:docMk/>
            <pc:sldMk cId="0" sldId="312"/>
            <ac:spMk id="7" creationId="{2CA60844-B09E-049C-65E1-4954A883DB2D}"/>
          </ac:spMkLst>
        </pc:spChg>
        <pc:spChg chg="add mod">
          <ac:chgData name="Michael Joseph Schneider" userId="0526a63a-26d6-4239-972a-179b08dd2c7c" providerId="ADAL" clId="{0500F360-1813-AA43-9558-B0871FA66D90}" dt="2024-09-24T14:43:14.362" v="11284" actId="164"/>
          <ac:spMkLst>
            <pc:docMk/>
            <pc:sldMk cId="0" sldId="312"/>
            <ac:spMk id="10" creationId="{4D607CAF-4F62-005D-FDF3-5BB59B1A5EF9}"/>
          </ac:spMkLst>
        </pc:spChg>
        <pc:spChg chg="del mod">
          <ac:chgData name="Michael Joseph Schneider" userId="0526a63a-26d6-4239-972a-179b08dd2c7c" providerId="ADAL" clId="{0500F360-1813-AA43-9558-B0871FA66D90}" dt="2024-09-24T14:38:43.484" v="11196" actId="478"/>
          <ac:spMkLst>
            <pc:docMk/>
            <pc:sldMk cId="0" sldId="312"/>
            <ac:spMk id="102" creationId="{00000000-0000-0000-0000-000000000000}"/>
          </ac:spMkLst>
        </pc:spChg>
        <pc:grpChg chg="add mod">
          <ac:chgData name="Michael Joseph Schneider" userId="0526a63a-26d6-4239-972a-179b08dd2c7c" providerId="ADAL" clId="{0500F360-1813-AA43-9558-B0871FA66D90}" dt="2024-09-24T14:45:23.164" v="11312" actId="1076"/>
          <ac:grpSpMkLst>
            <pc:docMk/>
            <pc:sldMk cId="0" sldId="312"/>
            <ac:grpSpMk id="11" creationId="{6EEE983C-BF7D-9FDC-C0C2-904D80A68007}"/>
          </ac:grpSpMkLst>
        </pc:grpChg>
        <pc:picChg chg="add mod">
          <ac:chgData name="Michael Joseph Schneider" userId="0526a63a-26d6-4239-972a-179b08dd2c7c" providerId="ADAL" clId="{0500F360-1813-AA43-9558-B0871FA66D90}" dt="2024-09-24T14:43:14.362" v="11284" actId="164"/>
          <ac:picMkLst>
            <pc:docMk/>
            <pc:sldMk cId="0" sldId="312"/>
            <ac:picMk id="9" creationId="{7FB1F572-2B82-EC63-473F-35770E4BD8B8}"/>
          </ac:picMkLst>
        </pc:picChg>
      </pc:sldChg>
      <pc:sldChg chg="delSp add del mod">
        <pc:chgData name="Michael Joseph Schneider" userId="0526a63a-26d6-4239-972a-179b08dd2c7c" providerId="ADAL" clId="{0500F360-1813-AA43-9558-B0871FA66D90}" dt="2024-09-06T20:51:14.906" v="391" actId="2696"/>
        <pc:sldMkLst>
          <pc:docMk/>
          <pc:sldMk cId="3730718561" sldId="312"/>
        </pc:sldMkLst>
        <pc:spChg chg="del">
          <ac:chgData name="Michael Joseph Schneider" userId="0526a63a-26d6-4239-972a-179b08dd2c7c" providerId="ADAL" clId="{0500F360-1813-AA43-9558-B0871FA66D90}" dt="2024-09-06T19:43:08.378" v="214" actId="478"/>
          <ac:spMkLst>
            <pc:docMk/>
            <pc:sldMk cId="3730718561" sldId="312"/>
            <ac:spMk id="66" creationId="{6032CA33-03F4-59FB-6E6F-9BB8AF4BBF05}"/>
          </ac:spMkLst>
        </pc:spChg>
        <pc:spChg chg="del">
          <ac:chgData name="Michael Joseph Schneider" userId="0526a63a-26d6-4239-972a-179b08dd2c7c" providerId="ADAL" clId="{0500F360-1813-AA43-9558-B0871FA66D90}" dt="2024-09-06T19:43:09.951" v="215" actId="478"/>
          <ac:spMkLst>
            <pc:docMk/>
            <pc:sldMk cId="3730718561" sldId="312"/>
            <ac:spMk id="67" creationId="{92BD2F5D-2395-60CA-E334-FDA1AD653771}"/>
          </ac:spMkLst>
        </pc:spChg>
        <pc:picChg chg="del">
          <ac:chgData name="Michael Joseph Schneider" userId="0526a63a-26d6-4239-972a-179b08dd2c7c" providerId="ADAL" clId="{0500F360-1813-AA43-9558-B0871FA66D90}" dt="2024-09-06T19:43:06.966" v="213" actId="478"/>
          <ac:picMkLst>
            <pc:docMk/>
            <pc:sldMk cId="3730718561" sldId="312"/>
            <ac:picMk id="61" creationId="{A7795470-E237-0957-92CD-3B758D0C0862}"/>
          </ac:picMkLst>
        </pc:picChg>
        <pc:picChg chg="del">
          <ac:chgData name="Michael Joseph Schneider" userId="0526a63a-26d6-4239-972a-179b08dd2c7c" providerId="ADAL" clId="{0500F360-1813-AA43-9558-B0871FA66D90}" dt="2024-09-06T19:43:10.534" v="216" actId="478"/>
          <ac:picMkLst>
            <pc:docMk/>
            <pc:sldMk cId="3730718561" sldId="312"/>
            <ac:picMk id="64" creationId="{1686D652-C44D-7A43-4E25-24DF1AB265AD}"/>
          </ac:picMkLst>
        </pc:picChg>
      </pc:sldChg>
      <pc:sldChg chg="delSp add del mod">
        <pc:chgData name="Michael Joseph Schneider" userId="0526a63a-26d6-4239-972a-179b08dd2c7c" providerId="ADAL" clId="{0500F360-1813-AA43-9558-B0871FA66D90}" dt="2024-09-06T20:51:14.146" v="390" actId="2696"/>
        <pc:sldMkLst>
          <pc:docMk/>
          <pc:sldMk cId="2622143423" sldId="313"/>
        </pc:sldMkLst>
        <pc:spChg chg="del">
          <ac:chgData name="Michael Joseph Schneider" userId="0526a63a-26d6-4239-972a-179b08dd2c7c" providerId="ADAL" clId="{0500F360-1813-AA43-9558-B0871FA66D90}" dt="2024-09-06T19:43:14.464" v="217" actId="478"/>
          <ac:spMkLst>
            <pc:docMk/>
            <pc:sldMk cId="2622143423" sldId="313"/>
            <ac:spMk id="67" creationId="{55D6D89D-B195-F4E9-B4B0-A98BED93F013}"/>
          </ac:spMkLst>
        </pc:spChg>
        <pc:picChg chg="del">
          <ac:chgData name="Michael Joseph Schneider" userId="0526a63a-26d6-4239-972a-179b08dd2c7c" providerId="ADAL" clId="{0500F360-1813-AA43-9558-B0871FA66D90}" dt="2024-09-06T19:43:15.494" v="218" actId="478"/>
          <ac:picMkLst>
            <pc:docMk/>
            <pc:sldMk cId="2622143423" sldId="313"/>
            <ac:picMk id="64" creationId="{BEC6B170-96AB-EDE9-9076-CF732D7D0CEF}"/>
          </ac:picMkLst>
        </pc:picChg>
      </pc:sldChg>
      <pc:sldChg chg="addSp delSp modSp add mod modNotesTx">
        <pc:chgData name="Michael Joseph Schneider" userId="0526a63a-26d6-4239-972a-179b08dd2c7c" providerId="ADAL" clId="{0500F360-1813-AA43-9558-B0871FA66D90}" dt="2024-09-10T17:33:59.867" v="9788" actId="20577"/>
        <pc:sldMkLst>
          <pc:docMk/>
          <pc:sldMk cId="933843564" sldId="314"/>
        </pc:sldMkLst>
        <pc:spChg chg="add mod">
          <ac:chgData name="Michael Joseph Schneider" userId="0526a63a-26d6-4239-972a-179b08dd2c7c" providerId="ADAL" clId="{0500F360-1813-AA43-9558-B0871FA66D90}" dt="2024-09-06T19:49:56.381" v="349" actId="1076"/>
          <ac:spMkLst>
            <pc:docMk/>
            <pc:sldMk cId="933843564" sldId="314"/>
            <ac:spMk id="3" creationId="{4E8EB12B-B009-DA18-112D-A309ECBF23F6}"/>
          </ac:spMkLst>
        </pc:spChg>
        <pc:spChg chg="add mod">
          <ac:chgData name="Michael Joseph Schneider" userId="0526a63a-26d6-4239-972a-179b08dd2c7c" providerId="ADAL" clId="{0500F360-1813-AA43-9558-B0871FA66D90}" dt="2024-09-06T19:49:53.388" v="348" actId="1076"/>
          <ac:spMkLst>
            <pc:docMk/>
            <pc:sldMk cId="933843564" sldId="314"/>
            <ac:spMk id="5" creationId="{802D0C4C-C868-E6B6-39B2-6D7CCEAE2EBE}"/>
          </ac:spMkLst>
        </pc:spChg>
        <pc:spChg chg="mod">
          <ac:chgData name="Michael Joseph Schneider" userId="0526a63a-26d6-4239-972a-179b08dd2c7c" providerId="ADAL" clId="{0500F360-1813-AA43-9558-B0871FA66D90}" dt="2024-09-06T19:47:31.631" v="265" actId="208"/>
          <ac:spMkLst>
            <pc:docMk/>
            <pc:sldMk cId="933843564" sldId="314"/>
            <ac:spMk id="34" creationId="{17A31B29-2775-D355-4B5B-398F4068A353}"/>
          </ac:spMkLst>
        </pc:spChg>
        <pc:spChg chg="mod">
          <ac:chgData name="Michael Joseph Schneider" userId="0526a63a-26d6-4239-972a-179b08dd2c7c" providerId="ADAL" clId="{0500F360-1813-AA43-9558-B0871FA66D90}" dt="2024-09-06T19:48:33.627" v="274" actId="164"/>
          <ac:spMkLst>
            <pc:docMk/>
            <pc:sldMk cId="933843564" sldId="314"/>
            <ac:spMk id="38" creationId="{AC9DD587-6962-50E9-1FC2-48600F35103D}"/>
          </ac:spMkLst>
        </pc:spChg>
        <pc:spChg chg="mod">
          <ac:chgData name="Michael Joseph Schneider" userId="0526a63a-26d6-4239-972a-179b08dd2c7c" providerId="ADAL" clId="{0500F360-1813-AA43-9558-B0871FA66D90}" dt="2024-09-06T19:46:33.564" v="257" actId="208"/>
          <ac:spMkLst>
            <pc:docMk/>
            <pc:sldMk cId="933843564" sldId="314"/>
            <ac:spMk id="39" creationId="{3EDD061C-4354-FF47-7A07-03B8A8B3B1BE}"/>
          </ac:spMkLst>
        </pc:spChg>
        <pc:spChg chg="mod">
          <ac:chgData name="Michael Joseph Schneider" userId="0526a63a-26d6-4239-972a-179b08dd2c7c" providerId="ADAL" clId="{0500F360-1813-AA43-9558-B0871FA66D90}" dt="2024-09-06T19:46:46.011" v="260" actId="208"/>
          <ac:spMkLst>
            <pc:docMk/>
            <pc:sldMk cId="933843564" sldId="314"/>
            <ac:spMk id="42" creationId="{83741F1F-A632-3067-B292-7959C24EDBAF}"/>
          </ac:spMkLst>
        </pc:spChg>
        <pc:spChg chg="mod">
          <ac:chgData name="Michael Joseph Schneider" userId="0526a63a-26d6-4239-972a-179b08dd2c7c" providerId="ADAL" clId="{0500F360-1813-AA43-9558-B0871FA66D90}" dt="2024-09-06T19:47:11.700" v="262" actId="208"/>
          <ac:spMkLst>
            <pc:docMk/>
            <pc:sldMk cId="933843564" sldId="314"/>
            <ac:spMk id="43" creationId="{1B3668E8-6C96-68DA-6A5F-F0834CCEF312}"/>
          </ac:spMkLst>
        </pc:spChg>
        <pc:spChg chg="mod">
          <ac:chgData name="Michael Joseph Schneider" userId="0526a63a-26d6-4239-972a-179b08dd2c7c" providerId="ADAL" clId="{0500F360-1813-AA43-9558-B0871FA66D90}" dt="2024-09-06T19:47:15.685" v="263" actId="207"/>
          <ac:spMkLst>
            <pc:docMk/>
            <pc:sldMk cId="933843564" sldId="314"/>
            <ac:spMk id="57" creationId="{A7C3F670-59A9-EA19-B437-62742D446B89}"/>
          </ac:spMkLst>
        </pc:spChg>
        <pc:spChg chg="mod">
          <ac:chgData name="Michael Joseph Schneider" userId="0526a63a-26d6-4239-972a-179b08dd2c7c" providerId="ADAL" clId="{0500F360-1813-AA43-9558-B0871FA66D90}" dt="2024-09-06T19:47:21.187" v="264" actId="207"/>
          <ac:spMkLst>
            <pc:docMk/>
            <pc:sldMk cId="933843564" sldId="314"/>
            <ac:spMk id="58" creationId="{C31C4E51-BC2B-73BC-8598-23736B7AC2A6}"/>
          </ac:spMkLst>
        </pc:spChg>
        <pc:spChg chg="del">
          <ac:chgData name="Michael Joseph Schneider" userId="0526a63a-26d6-4239-972a-179b08dd2c7c" providerId="ADAL" clId="{0500F360-1813-AA43-9558-B0871FA66D90}" dt="2024-09-06T19:45:07.267" v="243" actId="478"/>
          <ac:spMkLst>
            <pc:docMk/>
            <pc:sldMk cId="933843564" sldId="314"/>
            <ac:spMk id="65" creationId="{68ED8A6B-00C6-DB2E-5499-6EEB71F3A5AE}"/>
          </ac:spMkLst>
        </pc:spChg>
        <pc:spChg chg="del">
          <ac:chgData name="Michael Joseph Schneider" userId="0526a63a-26d6-4239-972a-179b08dd2c7c" providerId="ADAL" clId="{0500F360-1813-AA43-9558-B0871FA66D90}" dt="2024-09-06T19:45:13.532" v="245" actId="478"/>
          <ac:spMkLst>
            <pc:docMk/>
            <pc:sldMk cId="933843564" sldId="314"/>
            <ac:spMk id="66" creationId="{9B22063C-8064-6CEC-6C6E-2066B80DDC28}"/>
          </ac:spMkLst>
        </pc:spChg>
        <pc:spChg chg="del">
          <ac:chgData name="Michael Joseph Schneider" userId="0526a63a-26d6-4239-972a-179b08dd2c7c" providerId="ADAL" clId="{0500F360-1813-AA43-9558-B0871FA66D90}" dt="2024-09-06T19:45:20.012" v="247" actId="478"/>
          <ac:spMkLst>
            <pc:docMk/>
            <pc:sldMk cId="933843564" sldId="314"/>
            <ac:spMk id="67" creationId="{B4D434CE-78C5-91BA-272B-00AECA571DDB}"/>
          </ac:spMkLst>
        </pc:spChg>
        <pc:grpChg chg="add mod">
          <ac:chgData name="Michael Joseph Schneider" userId="0526a63a-26d6-4239-972a-179b08dd2c7c" providerId="ADAL" clId="{0500F360-1813-AA43-9558-B0871FA66D90}" dt="2024-09-06T19:49:00.902" v="278" actId="12789"/>
          <ac:grpSpMkLst>
            <pc:docMk/>
            <pc:sldMk cId="933843564" sldId="314"/>
            <ac:grpSpMk id="4" creationId="{7CD276E7-668C-9B79-E7EF-F543BF90E56D}"/>
          </ac:grpSpMkLst>
        </pc:grpChg>
        <pc:grpChg chg="mod">
          <ac:chgData name="Michael Joseph Schneider" userId="0526a63a-26d6-4239-972a-179b08dd2c7c" providerId="ADAL" clId="{0500F360-1813-AA43-9558-B0871FA66D90}" dt="2024-09-06T19:46:40.145" v="259" actId="207"/>
          <ac:grpSpMkLst>
            <pc:docMk/>
            <pc:sldMk cId="933843564" sldId="314"/>
            <ac:grpSpMk id="40" creationId="{7DCD5621-738D-0A69-FF93-DB9D373B7455}"/>
          </ac:grpSpMkLst>
        </pc:grpChg>
        <pc:grpChg chg="mod">
          <ac:chgData name="Michael Joseph Schneider" userId="0526a63a-26d6-4239-972a-179b08dd2c7c" providerId="ADAL" clId="{0500F360-1813-AA43-9558-B0871FA66D90}" dt="2024-09-06T19:46:40.145" v="259" actId="207"/>
          <ac:grpSpMkLst>
            <pc:docMk/>
            <pc:sldMk cId="933843564" sldId="314"/>
            <ac:grpSpMk id="59" creationId="{D7AB4EE1-0E36-FF9B-DAA3-E6199273A251}"/>
          </ac:grpSpMkLst>
        </pc:grpChg>
        <pc:grpChg chg="mod">
          <ac:chgData name="Michael Joseph Schneider" userId="0526a63a-26d6-4239-972a-179b08dd2c7c" providerId="ADAL" clId="{0500F360-1813-AA43-9558-B0871FA66D90}" dt="2024-09-06T19:46:40.145" v="259" actId="207"/>
          <ac:grpSpMkLst>
            <pc:docMk/>
            <pc:sldMk cId="933843564" sldId="314"/>
            <ac:grpSpMk id="62" creationId="{D1959013-9747-A274-FB2E-4989652596AB}"/>
          </ac:grpSpMkLst>
        </pc:grpChg>
        <pc:picChg chg="mod">
          <ac:chgData name="Michael Joseph Schneider" userId="0526a63a-26d6-4239-972a-179b08dd2c7c" providerId="ADAL" clId="{0500F360-1813-AA43-9558-B0871FA66D90}" dt="2024-09-06T19:47:08.363" v="261" actId="207"/>
          <ac:picMkLst>
            <pc:docMk/>
            <pc:sldMk cId="933843564" sldId="314"/>
            <ac:picMk id="44" creationId="{108CFF6E-7E7A-522E-B85E-EB46D97A72DD}"/>
          </ac:picMkLst>
        </pc:picChg>
        <pc:picChg chg="mod">
          <ac:chgData name="Michael Joseph Schneider" userId="0526a63a-26d6-4239-972a-179b08dd2c7c" providerId="ADAL" clId="{0500F360-1813-AA43-9558-B0871FA66D90}" dt="2024-09-06T19:47:08.363" v="261" actId="207"/>
          <ac:picMkLst>
            <pc:docMk/>
            <pc:sldMk cId="933843564" sldId="314"/>
            <ac:picMk id="45" creationId="{D3C21589-109A-B29E-EB16-C93462D2EBFD}"/>
          </ac:picMkLst>
        </pc:picChg>
        <pc:picChg chg="mod">
          <ac:chgData name="Michael Joseph Schneider" userId="0526a63a-26d6-4239-972a-179b08dd2c7c" providerId="ADAL" clId="{0500F360-1813-AA43-9558-B0871FA66D90}" dt="2024-09-06T19:48:33.627" v="274" actId="164"/>
          <ac:picMkLst>
            <pc:docMk/>
            <pc:sldMk cId="933843564" sldId="314"/>
            <ac:picMk id="61" creationId="{DD3718B3-6DD6-75C7-B106-35691EC4FA11}"/>
          </ac:picMkLst>
        </pc:picChg>
        <pc:picChg chg="mod">
          <ac:chgData name="Michael Joseph Schneider" userId="0526a63a-26d6-4239-972a-179b08dd2c7c" providerId="ADAL" clId="{0500F360-1813-AA43-9558-B0871FA66D90}" dt="2024-09-06T19:46:29.317" v="256" actId="207"/>
          <ac:picMkLst>
            <pc:docMk/>
            <pc:sldMk cId="933843564" sldId="314"/>
            <ac:picMk id="64" creationId="{E7EF1EB1-63BC-BD19-F038-7ECC154E64E4}"/>
          </ac:picMkLst>
        </pc:picChg>
      </pc:sldChg>
      <pc:sldChg chg="addSp delSp modSp add mod modNotesTx">
        <pc:chgData name="Michael Joseph Schneider" userId="0526a63a-26d6-4239-972a-179b08dd2c7c" providerId="ADAL" clId="{0500F360-1813-AA43-9558-B0871FA66D90}" dt="2024-09-10T17:36:05.806" v="10193" actId="20577"/>
        <pc:sldMkLst>
          <pc:docMk/>
          <pc:sldMk cId="1571405399" sldId="315"/>
        </pc:sldMkLst>
        <pc:spChg chg="mod topLvl">
          <ac:chgData name="Michael Joseph Schneider" userId="0526a63a-26d6-4239-972a-179b08dd2c7c" providerId="ADAL" clId="{0500F360-1813-AA43-9558-B0871FA66D90}" dt="2024-09-06T20:55:32.582" v="441" actId="1582"/>
          <ac:spMkLst>
            <pc:docMk/>
            <pc:sldMk cId="1571405399" sldId="315"/>
            <ac:spMk id="3" creationId="{AECD929E-8F08-9634-7B32-8169628DA2D9}"/>
          </ac:spMkLst>
        </pc:spChg>
        <pc:spChg chg="del">
          <ac:chgData name="Michael Joseph Schneider" userId="0526a63a-26d6-4239-972a-179b08dd2c7c" providerId="ADAL" clId="{0500F360-1813-AA43-9558-B0871FA66D90}" dt="2024-09-06T19:50:22.428" v="351" actId="478"/>
          <ac:spMkLst>
            <pc:docMk/>
            <pc:sldMk cId="1571405399" sldId="315"/>
            <ac:spMk id="5" creationId="{637A4C64-4A64-4F1F-BE7B-D1B99CD8EBCC}"/>
          </ac:spMkLst>
        </pc:spChg>
        <pc:spChg chg="add mod topLvl">
          <ac:chgData name="Michael Joseph Schneider" userId="0526a63a-26d6-4239-972a-179b08dd2c7c" providerId="ADAL" clId="{0500F360-1813-AA43-9558-B0871FA66D90}" dt="2024-09-09T19:18:00.362" v="3977" actId="20577"/>
          <ac:spMkLst>
            <pc:docMk/>
            <pc:sldMk cId="1571405399" sldId="315"/>
            <ac:spMk id="6" creationId="{75E732DA-902E-5520-0DE0-62DF5345BA9F}"/>
          </ac:spMkLst>
        </pc:spChg>
        <pc:spChg chg="add del mod">
          <ac:chgData name="Michael Joseph Schneider" userId="0526a63a-26d6-4239-972a-179b08dd2c7c" providerId="ADAL" clId="{0500F360-1813-AA43-9558-B0871FA66D90}" dt="2024-09-06T20:53:28.019" v="410" actId="478"/>
          <ac:spMkLst>
            <pc:docMk/>
            <pc:sldMk cId="1571405399" sldId="315"/>
            <ac:spMk id="7" creationId="{71009832-6BD7-70C4-8862-E70A74B92767}"/>
          </ac:spMkLst>
        </pc:spChg>
        <pc:spChg chg="add mod topLvl">
          <ac:chgData name="Michael Joseph Schneider" userId="0526a63a-26d6-4239-972a-179b08dd2c7c" providerId="ADAL" clId="{0500F360-1813-AA43-9558-B0871FA66D90}" dt="2024-09-09T19:18:04.727" v="3987" actId="20577"/>
          <ac:spMkLst>
            <pc:docMk/>
            <pc:sldMk cId="1571405399" sldId="315"/>
            <ac:spMk id="9" creationId="{5265D4FE-BD50-2810-EF9D-03AAB4E4803C}"/>
          </ac:spMkLst>
        </pc:spChg>
        <pc:grpChg chg="add del mod topLvl">
          <ac:chgData name="Michael Joseph Schneider" userId="0526a63a-26d6-4239-972a-179b08dd2c7c" providerId="ADAL" clId="{0500F360-1813-AA43-9558-B0871FA66D90}" dt="2024-09-06T21:11:23.262" v="464" actId="165"/>
          <ac:grpSpMkLst>
            <pc:docMk/>
            <pc:sldMk cId="1571405399" sldId="315"/>
            <ac:grpSpMk id="10" creationId="{451C540E-7FDA-66F0-9BBE-CF9B812D83B0}"/>
          </ac:grpSpMkLst>
        </pc:grpChg>
        <pc:grpChg chg="add del mod">
          <ac:chgData name="Michael Joseph Schneider" userId="0526a63a-26d6-4239-972a-179b08dd2c7c" providerId="ADAL" clId="{0500F360-1813-AA43-9558-B0871FA66D90}" dt="2024-09-06T20:54:47.313" v="434" actId="165"/>
          <ac:grpSpMkLst>
            <pc:docMk/>
            <pc:sldMk cId="1571405399" sldId="315"/>
            <ac:grpSpMk id="11" creationId="{E00C99A9-168B-DA40-C612-19A2A5B54A2D}"/>
          </ac:grpSpMkLst>
        </pc:grpChg>
        <pc:grpChg chg="mod">
          <ac:chgData name="Michael Joseph Schneider" userId="0526a63a-26d6-4239-972a-179b08dd2c7c" providerId="ADAL" clId="{0500F360-1813-AA43-9558-B0871FA66D90}" dt="2024-09-06T20:48:29.047" v="352" actId="1076"/>
          <ac:grpSpMkLst>
            <pc:docMk/>
            <pc:sldMk cId="1571405399" sldId="315"/>
            <ac:grpSpMk id="62" creationId="{D481DBBB-97F0-16D7-90C8-FC5AADC6F2CA}"/>
          </ac:grpSpMkLst>
        </pc:grpChg>
        <pc:cxnChg chg="add del mod">
          <ac:chgData name="Michael Joseph Schneider" userId="0526a63a-26d6-4239-972a-179b08dd2c7c" providerId="ADAL" clId="{0500F360-1813-AA43-9558-B0871FA66D90}" dt="2024-09-06T20:56:12.299" v="448" actId="478"/>
          <ac:cxnSpMkLst>
            <pc:docMk/>
            <pc:sldMk cId="1571405399" sldId="315"/>
            <ac:cxnSpMk id="13" creationId="{226476A3-7DAC-658A-2660-96A3F770C862}"/>
          </ac:cxnSpMkLst>
        </pc:cxnChg>
        <pc:cxnChg chg="add del mod">
          <ac:chgData name="Michael Joseph Schneider" userId="0526a63a-26d6-4239-972a-179b08dd2c7c" providerId="ADAL" clId="{0500F360-1813-AA43-9558-B0871FA66D90}" dt="2024-09-06T20:56:13.312" v="449" actId="478"/>
          <ac:cxnSpMkLst>
            <pc:docMk/>
            <pc:sldMk cId="1571405399" sldId="315"/>
            <ac:cxnSpMk id="17" creationId="{DB54A585-4B07-CC52-4C71-68B2A6468AA3}"/>
          </ac:cxnSpMkLst>
        </pc:cxnChg>
        <pc:cxnChg chg="add del mod">
          <ac:chgData name="Michael Joseph Schneider" userId="0526a63a-26d6-4239-972a-179b08dd2c7c" providerId="ADAL" clId="{0500F360-1813-AA43-9558-B0871FA66D90}" dt="2024-09-06T21:11:18.719" v="462" actId="478"/>
          <ac:cxnSpMkLst>
            <pc:docMk/>
            <pc:sldMk cId="1571405399" sldId="315"/>
            <ac:cxnSpMk id="22" creationId="{029AC118-05DA-742F-AE4F-2D8F9EFA9E98}"/>
          </ac:cxnSpMkLst>
        </pc:cxnChg>
        <pc:cxnChg chg="add del mod">
          <ac:chgData name="Michael Joseph Schneider" userId="0526a63a-26d6-4239-972a-179b08dd2c7c" providerId="ADAL" clId="{0500F360-1813-AA43-9558-B0871FA66D90}" dt="2024-09-06T21:11:17.285" v="461" actId="478"/>
          <ac:cxnSpMkLst>
            <pc:docMk/>
            <pc:sldMk cId="1571405399" sldId="315"/>
            <ac:cxnSpMk id="23" creationId="{4508432D-11DD-CB6E-7F36-BD23B57EA628}"/>
          </ac:cxnSpMkLst>
        </pc:cxnChg>
      </pc:sldChg>
      <pc:sldChg chg="delSp modSp add mod modNotesTx">
        <pc:chgData name="Michael Joseph Schneider" userId="0526a63a-26d6-4239-972a-179b08dd2c7c" providerId="ADAL" clId="{0500F360-1813-AA43-9558-B0871FA66D90}" dt="2024-09-10T17:24:16.941" v="8076" actId="20577"/>
        <pc:sldMkLst>
          <pc:docMk/>
          <pc:sldMk cId="199720696" sldId="316"/>
        </pc:sldMkLst>
        <pc:spChg chg="del">
          <ac:chgData name="Michael Joseph Schneider" userId="0526a63a-26d6-4239-972a-179b08dd2c7c" providerId="ADAL" clId="{0500F360-1813-AA43-9558-B0871FA66D90}" dt="2024-09-06T20:51:25.734" v="394" actId="478"/>
          <ac:spMkLst>
            <pc:docMk/>
            <pc:sldMk cId="199720696" sldId="316"/>
            <ac:spMk id="38" creationId="{1BE098A8-9CE4-8FC9-F02B-5D38609559DC}"/>
          </ac:spMkLst>
        </pc:spChg>
        <pc:spChg chg="del">
          <ac:chgData name="Michael Joseph Schneider" userId="0526a63a-26d6-4239-972a-179b08dd2c7c" providerId="ADAL" clId="{0500F360-1813-AA43-9558-B0871FA66D90}" dt="2024-09-06T20:51:26.547" v="395" actId="478"/>
          <ac:spMkLst>
            <pc:docMk/>
            <pc:sldMk cId="199720696" sldId="316"/>
            <ac:spMk id="39" creationId="{B8372863-B500-0353-9AD7-30917753C462}"/>
          </ac:spMkLst>
        </pc:spChg>
        <pc:spChg chg="mod">
          <ac:chgData name="Michael Joseph Schneider" userId="0526a63a-26d6-4239-972a-179b08dd2c7c" providerId="ADAL" clId="{0500F360-1813-AA43-9558-B0871FA66D90}" dt="2024-09-09T23:32:31.994" v="5955" actId="113"/>
          <ac:spMkLst>
            <pc:docMk/>
            <pc:sldMk cId="199720696" sldId="316"/>
            <ac:spMk id="65" creationId="{0A2D29B2-5C35-C07E-F06F-87585CE4598A}"/>
          </ac:spMkLst>
        </pc:spChg>
        <pc:spChg chg="del">
          <ac:chgData name="Michael Joseph Schneider" userId="0526a63a-26d6-4239-972a-179b08dd2c7c" providerId="ADAL" clId="{0500F360-1813-AA43-9558-B0871FA66D90}" dt="2024-09-06T20:51:25.734" v="394" actId="478"/>
          <ac:spMkLst>
            <pc:docMk/>
            <pc:sldMk cId="199720696" sldId="316"/>
            <ac:spMk id="66" creationId="{36A5F9EF-D794-97B2-5F44-2CAC45948935}"/>
          </ac:spMkLst>
        </pc:spChg>
        <pc:spChg chg="del">
          <ac:chgData name="Michael Joseph Schneider" userId="0526a63a-26d6-4239-972a-179b08dd2c7c" providerId="ADAL" clId="{0500F360-1813-AA43-9558-B0871FA66D90}" dt="2024-09-06T20:51:25.734" v="394" actId="478"/>
          <ac:spMkLst>
            <pc:docMk/>
            <pc:sldMk cId="199720696" sldId="316"/>
            <ac:spMk id="67" creationId="{41C0AFCA-FD9C-4EB6-1BC7-0ABEEA2E6C28}"/>
          </ac:spMkLst>
        </pc:spChg>
        <pc:picChg chg="del">
          <ac:chgData name="Michael Joseph Schneider" userId="0526a63a-26d6-4239-972a-179b08dd2c7c" providerId="ADAL" clId="{0500F360-1813-AA43-9558-B0871FA66D90}" dt="2024-09-06T20:51:25.734" v="394" actId="478"/>
          <ac:picMkLst>
            <pc:docMk/>
            <pc:sldMk cId="199720696" sldId="316"/>
            <ac:picMk id="61" creationId="{4622A239-24DC-A6E2-E9AC-76D28EAC68A0}"/>
          </ac:picMkLst>
        </pc:picChg>
        <pc:picChg chg="del">
          <ac:chgData name="Michael Joseph Schneider" userId="0526a63a-26d6-4239-972a-179b08dd2c7c" providerId="ADAL" clId="{0500F360-1813-AA43-9558-B0871FA66D90}" dt="2024-09-06T20:51:25.734" v="394" actId="478"/>
          <ac:picMkLst>
            <pc:docMk/>
            <pc:sldMk cId="199720696" sldId="316"/>
            <ac:picMk id="64" creationId="{71E54C7D-73F1-AD26-DC61-F6D1A8E002D5}"/>
          </ac:picMkLst>
        </pc:picChg>
      </pc:sldChg>
      <pc:sldChg chg="addSp delSp add mod modNotesTx">
        <pc:chgData name="Michael Joseph Schneider" userId="0526a63a-26d6-4239-972a-179b08dd2c7c" providerId="ADAL" clId="{0500F360-1813-AA43-9558-B0871FA66D90}" dt="2024-09-10T17:32:01.859" v="9475" actId="20577"/>
        <pc:sldMkLst>
          <pc:docMk/>
          <pc:sldMk cId="4114402234" sldId="317"/>
        </pc:sldMkLst>
        <pc:spChg chg="add del">
          <ac:chgData name="Michael Joseph Schneider" userId="0526a63a-26d6-4239-972a-179b08dd2c7c" providerId="ADAL" clId="{0500F360-1813-AA43-9558-B0871FA66D90}" dt="2024-09-06T20:51:32.774" v="397" actId="478"/>
          <ac:spMkLst>
            <pc:docMk/>
            <pc:sldMk cId="4114402234" sldId="317"/>
            <ac:spMk id="8" creationId="{A707A7C4-C63F-DD38-EF18-85551AAD25CA}"/>
          </ac:spMkLst>
        </pc:spChg>
        <pc:spChg chg="add del">
          <ac:chgData name="Michael Joseph Schneider" userId="0526a63a-26d6-4239-972a-179b08dd2c7c" providerId="ADAL" clId="{0500F360-1813-AA43-9558-B0871FA66D90}" dt="2024-09-06T20:51:36.012" v="398" actId="478"/>
          <ac:spMkLst>
            <pc:docMk/>
            <pc:sldMk cId="4114402234" sldId="317"/>
            <ac:spMk id="39" creationId="{BBB2E13B-A748-DA8B-EF61-BD125B178DBA}"/>
          </ac:spMkLst>
        </pc:spChg>
        <pc:spChg chg="add del">
          <ac:chgData name="Michael Joseph Schneider" userId="0526a63a-26d6-4239-972a-179b08dd2c7c" providerId="ADAL" clId="{0500F360-1813-AA43-9558-B0871FA66D90}" dt="2024-09-06T20:51:36.012" v="398" actId="478"/>
          <ac:spMkLst>
            <pc:docMk/>
            <pc:sldMk cId="4114402234" sldId="317"/>
            <ac:spMk id="67" creationId="{498365E0-B2CF-803A-1704-D433833276EB}"/>
          </ac:spMkLst>
        </pc:spChg>
        <pc:picChg chg="add del">
          <ac:chgData name="Michael Joseph Schneider" userId="0526a63a-26d6-4239-972a-179b08dd2c7c" providerId="ADAL" clId="{0500F360-1813-AA43-9558-B0871FA66D90}" dt="2024-09-06T20:51:36.012" v="398" actId="478"/>
          <ac:picMkLst>
            <pc:docMk/>
            <pc:sldMk cId="4114402234" sldId="317"/>
            <ac:picMk id="64" creationId="{6B416D9A-3220-3A76-FA45-A1376DED7F0C}"/>
          </ac:picMkLst>
        </pc:picChg>
      </pc:sldChg>
      <pc:sldChg chg="addSp modSp new del mod">
        <pc:chgData name="Michael Joseph Schneider" userId="0526a63a-26d6-4239-972a-179b08dd2c7c" providerId="ADAL" clId="{0500F360-1813-AA43-9558-B0871FA66D90}" dt="2024-09-06T21:23:08.038" v="548" actId="2696"/>
        <pc:sldMkLst>
          <pc:docMk/>
          <pc:sldMk cId="258892035" sldId="318"/>
        </pc:sldMkLst>
        <pc:spChg chg="add mod">
          <ac:chgData name="Michael Joseph Schneider" userId="0526a63a-26d6-4239-972a-179b08dd2c7c" providerId="ADAL" clId="{0500F360-1813-AA43-9558-B0871FA66D90}" dt="2024-09-06T21:19:45.525" v="519" actId="20577"/>
          <ac:spMkLst>
            <pc:docMk/>
            <pc:sldMk cId="258892035" sldId="318"/>
            <ac:spMk id="2" creationId="{B0EB2280-EB60-3DCD-DC3A-F6E3126C6333}"/>
          </ac:spMkLst>
        </pc:spChg>
      </pc:sldChg>
      <pc:sldChg chg="addSp delSp modSp add mod modNotesTx">
        <pc:chgData name="Michael Joseph Schneider" userId="0526a63a-26d6-4239-972a-179b08dd2c7c" providerId="ADAL" clId="{0500F360-1813-AA43-9558-B0871FA66D90}" dt="2024-09-10T17:47:42.900" v="10572" actId="20577"/>
        <pc:sldMkLst>
          <pc:docMk/>
          <pc:sldMk cId="364435439" sldId="318"/>
        </pc:sldMkLst>
        <pc:spChg chg="mod">
          <ac:chgData name="Michael Joseph Schneider" userId="0526a63a-26d6-4239-972a-179b08dd2c7c" providerId="ADAL" clId="{0500F360-1813-AA43-9558-B0871FA66D90}" dt="2024-09-09T23:28:33.627" v="5920" actId="13926"/>
          <ac:spMkLst>
            <pc:docMk/>
            <pc:sldMk cId="364435439" sldId="318"/>
            <ac:spMk id="2" creationId="{F6AAD98D-BC83-13E9-84E3-D4ED669754E3}"/>
          </ac:spMkLst>
        </pc:spChg>
        <pc:spChg chg="mod">
          <ac:chgData name="Michael Joseph Schneider" userId="0526a63a-26d6-4239-972a-179b08dd2c7c" providerId="ADAL" clId="{0500F360-1813-AA43-9558-B0871FA66D90}" dt="2024-09-06T21:27:38.935" v="759" actId="20577"/>
          <ac:spMkLst>
            <pc:docMk/>
            <pc:sldMk cId="364435439" sldId="318"/>
            <ac:spMk id="3" creationId="{305C6F10-4EBC-1094-3B55-3703FA93AAF0}"/>
          </ac:spMkLst>
        </pc:spChg>
        <pc:spChg chg="add mod">
          <ac:chgData name="Michael Joseph Schneider" userId="0526a63a-26d6-4239-972a-179b08dd2c7c" providerId="ADAL" clId="{0500F360-1813-AA43-9558-B0871FA66D90}" dt="2024-09-06T21:31:17.628" v="869" actId="164"/>
          <ac:spMkLst>
            <pc:docMk/>
            <pc:sldMk cId="364435439" sldId="318"/>
            <ac:spMk id="5" creationId="{2088F3FE-ECBA-805E-5340-2B8731DEA41E}"/>
          </ac:spMkLst>
        </pc:spChg>
        <pc:spChg chg="mod">
          <ac:chgData name="Michael Joseph Schneider" userId="0526a63a-26d6-4239-972a-179b08dd2c7c" providerId="ADAL" clId="{0500F360-1813-AA43-9558-B0871FA66D90}" dt="2024-09-09T23:28:33.627" v="5920" actId="13926"/>
          <ac:spMkLst>
            <pc:docMk/>
            <pc:sldMk cId="364435439" sldId="318"/>
            <ac:spMk id="6" creationId="{2D6CEE61-0C7B-3BB7-0823-511EA81653BE}"/>
          </ac:spMkLst>
        </pc:spChg>
        <pc:spChg chg="add mod">
          <ac:chgData name="Michael Joseph Schneider" userId="0526a63a-26d6-4239-972a-179b08dd2c7c" providerId="ADAL" clId="{0500F360-1813-AA43-9558-B0871FA66D90}" dt="2024-09-06T21:31:17.628" v="869" actId="164"/>
          <ac:spMkLst>
            <pc:docMk/>
            <pc:sldMk cId="364435439" sldId="318"/>
            <ac:spMk id="7" creationId="{58E647D0-3413-8B19-E728-6E27532EE9C6}"/>
          </ac:spMkLst>
        </pc:spChg>
        <pc:spChg chg="mod">
          <ac:chgData name="Michael Joseph Schneider" userId="0526a63a-26d6-4239-972a-179b08dd2c7c" providerId="ADAL" clId="{0500F360-1813-AA43-9558-B0871FA66D90}" dt="2024-09-09T23:28:24.415" v="5918" actId="208"/>
          <ac:spMkLst>
            <pc:docMk/>
            <pc:sldMk cId="364435439" sldId="318"/>
            <ac:spMk id="9" creationId="{8F78F745-A7BE-A894-B30E-4BC21BD1B01D}"/>
          </ac:spMkLst>
        </pc:spChg>
        <pc:spChg chg="add del mod">
          <ac:chgData name="Michael Joseph Schneider" userId="0526a63a-26d6-4239-972a-179b08dd2c7c" providerId="ADAL" clId="{0500F360-1813-AA43-9558-B0871FA66D90}" dt="2024-09-06T21:31:41.028" v="874" actId="478"/>
          <ac:spMkLst>
            <pc:docMk/>
            <pc:sldMk cId="364435439" sldId="318"/>
            <ac:spMk id="10" creationId="{FB4846CD-4A1A-A6CC-FBBC-9664D2EC492E}"/>
          </ac:spMkLst>
        </pc:spChg>
        <pc:grpChg chg="add mod">
          <ac:chgData name="Michael Joseph Schneider" userId="0526a63a-26d6-4239-972a-179b08dd2c7c" providerId="ADAL" clId="{0500F360-1813-AA43-9558-B0871FA66D90}" dt="2024-09-06T21:31:37.177" v="873" actId="12789"/>
          <ac:grpSpMkLst>
            <pc:docMk/>
            <pc:sldMk cId="364435439" sldId="318"/>
            <ac:grpSpMk id="8" creationId="{4DB45875-EDB3-6146-5835-645FEA90C805}"/>
          </ac:grpSpMkLst>
        </pc:grpChg>
      </pc:sldChg>
      <pc:sldChg chg="addSp modSp new del modNotesTx">
        <pc:chgData name="Michael Joseph Schneider" userId="0526a63a-26d6-4239-972a-179b08dd2c7c" providerId="ADAL" clId="{0500F360-1813-AA43-9558-B0871FA66D90}" dt="2024-09-06T22:40:54.194" v="1387" actId="2696"/>
        <pc:sldMkLst>
          <pc:docMk/>
          <pc:sldMk cId="705646342" sldId="319"/>
        </pc:sldMkLst>
        <pc:spChg chg="add mod">
          <ac:chgData name="Michael Joseph Schneider" userId="0526a63a-26d6-4239-972a-179b08dd2c7c" providerId="ADAL" clId="{0500F360-1813-AA43-9558-B0871FA66D90}" dt="2024-09-06T21:47:28.932" v="1121"/>
          <ac:spMkLst>
            <pc:docMk/>
            <pc:sldMk cId="705646342" sldId="319"/>
            <ac:spMk id="2" creationId="{C553087D-29F8-211B-58DA-CD0CFC09E9F1}"/>
          </ac:spMkLst>
        </pc:spChg>
      </pc:sldChg>
      <pc:sldChg chg="addSp delSp modSp add mod modNotesTx">
        <pc:chgData name="Michael Joseph Schneider" userId="0526a63a-26d6-4239-972a-179b08dd2c7c" providerId="ADAL" clId="{0500F360-1813-AA43-9558-B0871FA66D90}" dt="2024-09-10T17:48:56.748" v="10578" actId="6549"/>
        <pc:sldMkLst>
          <pc:docMk/>
          <pc:sldMk cId="1386770267" sldId="320"/>
        </pc:sldMkLst>
        <pc:spChg chg="mod topLvl">
          <ac:chgData name="Michael Joseph Schneider" userId="0526a63a-26d6-4239-972a-179b08dd2c7c" providerId="ADAL" clId="{0500F360-1813-AA43-9558-B0871FA66D90}" dt="2024-09-09T23:29:00.912" v="5925" actId="208"/>
          <ac:spMkLst>
            <pc:docMk/>
            <pc:sldMk cId="1386770267" sldId="320"/>
            <ac:spMk id="2" creationId="{E8A32443-1E40-0B94-3C66-1E82C6146ACB}"/>
          </ac:spMkLst>
        </pc:spChg>
        <pc:spChg chg="mod">
          <ac:chgData name="Michael Joseph Schneider" userId="0526a63a-26d6-4239-972a-179b08dd2c7c" providerId="ADAL" clId="{0500F360-1813-AA43-9558-B0871FA66D90}" dt="2024-09-06T21:48:28.120" v="1168" actId="20577"/>
          <ac:spMkLst>
            <pc:docMk/>
            <pc:sldMk cId="1386770267" sldId="320"/>
            <ac:spMk id="3" creationId="{30CD96AE-ACC4-2A3E-48AD-AFC0F0E8FE73}"/>
          </ac:spMkLst>
        </pc:spChg>
        <pc:spChg chg="mod topLvl">
          <ac:chgData name="Michael Joseph Schneider" userId="0526a63a-26d6-4239-972a-179b08dd2c7c" providerId="ADAL" clId="{0500F360-1813-AA43-9558-B0871FA66D90}" dt="2024-09-06T22:35:45.787" v="1302" actId="403"/>
          <ac:spMkLst>
            <pc:docMk/>
            <pc:sldMk cId="1386770267" sldId="320"/>
            <ac:spMk id="5" creationId="{A8B3761B-A964-486B-6B72-9931AE29D9E9}"/>
          </ac:spMkLst>
        </pc:spChg>
        <pc:spChg chg="mod topLvl">
          <ac:chgData name="Michael Joseph Schneider" userId="0526a63a-26d6-4239-972a-179b08dd2c7c" providerId="ADAL" clId="{0500F360-1813-AA43-9558-B0871FA66D90}" dt="2024-09-09T23:29:00.912" v="5925" actId="208"/>
          <ac:spMkLst>
            <pc:docMk/>
            <pc:sldMk cId="1386770267" sldId="320"/>
            <ac:spMk id="6" creationId="{92773138-B438-AA20-746E-132255DC81C3}"/>
          </ac:spMkLst>
        </pc:spChg>
        <pc:spChg chg="mod topLvl">
          <ac:chgData name="Michael Joseph Schneider" userId="0526a63a-26d6-4239-972a-179b08dd2c7c" providerId="ADAL" clId="{0500F360-1813-AA43-9558-B0871FA66D90}" dt="2024-09-06T22:33:41.813" v="1282" actId="165"/>
          <ac:spMkLst>
            <pc:docMk/>
            <pc:sldMk cId="1386770267" sldId="320"/>
            <ac:spMk id="7" creationId="{0780AA59-FB18-418A-C5E5-5E7161B0BA3F}"/>
          </ac:spMkLst>
        </pc:spChg>
        <pc:spChg chg="mod topLvl">
          <ac:chgData name="Michael Joseph Schneider" userId="0526a63a-26d6-4239-972a-179b08dd2c7c" providerId="ADAL" clId="{0500F360-1813-AA43-9558-B0871FA66D90}" dt="2024-09-09T23:29:00.912" v="5925" actId="208"/>
          <ac:spMkLst>
            <pc:docMk/>
            <pc:sldMk cId="1386770267" sldId="320"/>
            <ac:spMk id="9" creationId="{50645EF6-94FE-74B4-62E9-EE8A6CD45F27}"/>
          </ac:spMkLst>
        </pc:spChg>
        <pc:spChg chg="add mod">
          <ac:chgData name="Michael Joseph Schneider" userId="0526a63a-26d6-4239-972a-179b08dd2c7c" providerId="ADAL" clId="{0500F360-1813-AA43-9558-B0871FA66D90}" dt="2024-09-06T21:53:04.203" v="1223" actId="164"/>
          <ac:spMkLst>
            <pc:docMk/>
            <pc:sldMk cId="1386770267" sldId="320"/>
            <ac:spMk id="10" creationId="{03D29C11-F1E7-69C8-0713-3477BD1312B0}"/>
          </ac:spMkLst>
        </pc:spChg>
        <pc:spChg chg="add mod">
          <ac:chgData name="Michael Joseph Schneider" userId="0526a63a-26d6-4239-972a-179b08dd2c7c" providerId="ADAL" clId="{0500F360-1813-AA43-9558-B0871FA66D90}" dt="2024-09-06T21:53:36.324" v="1229" actId="171"/>
          <ac:spMkLst>
            <pc:docMk/>
            <pc:sldMk cId="1386770267" sldId="320"/>
            <ac:spMk id="11" creationId="{0CF4FE5A-492E-792F-2755-32649A20E63F}"/>
          </ac:spMkLst>
        </pc:spChg>
        <pc:spChg chg="add mod">
          <ac:chgData name="Michael Joseph Schneider" userId="0526a63a-26d6-4239-972a-179b08dd2c7c" providerId="ADAL" clId="{0500F360-1813-AA43-9558-B0871FA66D90}" dt="2024-09-08T23:18:53.645" v="2613" actId="113"/>
          <ac:spMkLst>
            <pc:docMk/>
            <pc:sldMk cId="1386770267" sldId="320"/>
            <ac:spMk id="13" creationId="{318536DF-41F3-D7BB-439F-DD2404CC2863}"/>
          </ac:spMkLst>
        </pc:spChg>
        <pc:grpChg chg="add del mod">
          <ac:chgData name="Michael Joseph Schneider" userId="0526a63a-26d6-4239-972a-179b08dd2c7c" providerId="ADAL" clId="{0500F360-1813-AA43-9558-B0871FA66D90}" dt="2024-09-06T22:33:41.813" v="1282" actId="165"/>
          <ac:grpSpMkLst>
            <pc:docMk/>
            <pc:sldMk cId="1386770267" sldId="320"/>
            <ac:grpSpMk id="8" creationId="{DF1C1DDD-04A6-3CE8-3CCA-ACB933EFD51A}"/>
          </ac:grpSpMkLst>
        </pc:grpChg>
        <pc:grpChg chg="add del mod">
          <ac:chgData name="Michael Joseph Schneider" userId="0526a63a-26d6-4239-972a-179b08dd2c7c" providerId="ADAL" clId="{0500F360-1813-AA43-9558-B0871FA66D90}" dt="2024-09-06T22:35:17.400" v="1296" actId="478"/>
          <ac:grpSpMkLst>
            <pc:docMk/>
            <pc:sldMk cId="1386770267" sldId="320"/>
            <ac:grpSpMk id="12" creationId="{B0505012-67C3-CF30-E212-AAC1A549C1BE}"/>
          </ac:grpSpMkLst>
        </pc:grpChg>
      </pc:sldChg>
      <pc:sldChg chg="modSp add del mod">
        <pc:chgData name="Michael Joseph Schneider" userId="0526a63a-26d6-4239-972a-179b08dd2c7c" providerId="ADAL" clId="{0500F360-1813-AA43-9558-B0871FA66D90}" dt="2024-09-06T22:47:56.438" v="1422" actId="2696"/>
        <pc:sldMkLst>
          <pc:docMk/>
          <pc:sldMk cId="2647317811" sldId="321"/>
        </pc:sldMkLst>
        <pc:spChg chg="mod">
          <ac:chgData name="Michael Joseph Schneider" userId="0526a63a-26d6-4239-972a-179b08dd2c7c" providerId="ADAL" clId="{0500F360-1813-AA43-9558-B0871FA66D90}" dt="2024-09-06T22:31:04.581" v="1248" actId="20577"/>
          <ac:spMkLst>
            <pc:docMk/>
            <pc:sldMk cId="2647317811" sldId="321"/>
            <ac:spMk id="3" creationId="{DD359FFB-9BB9-4559-D902-396C2B1FCCA1}"/>
          </ac:spMkLst>
        </pc:spChg>
      </pc:sldChg>
      <pc:sldChg chg="addSp delSp modSp add mod modNotesTx">
        <pc:chgData name="Michael Joseph Schneider" userId="0526a63a-26d6-4239-972a-179b08dd2c7c" providerId="ADAL" clId="{0500F360-1813-AA43-9558-B0871FA66D90}" dt="2024-09-10T17:49:00.932" v="10579" actId="6549"/>
        <pc:sldMkLst>
          <pc:docMk/>
          <pc:sldMk cId="464419358" sldId="322"/>
        </pc:sldMkLst>
        <pc:spChg chg="mod">
          <ac:chgData name="Michael Joseph Schneider" userId="0526a63a-26d6-4239-972a-179b08dd2c7c" providerId="ADAL" clId="{0500F360-1813-AA43-9558-B0871FA66D90}" dt="2024-09-09T23:29:20.763" v="5929" actId="13926"/>
          <ac:spMkLst>
            <pc:docMk/>
            <pc:sldMk cId="464419358" sldId="322"/>
            <ac:spMk id="2" creationId="{02E06252-C67A-5719-C991-1193116E7EA8}"/>
          </ac:spMkLst>
        </pc:spChg>
        <pc:spChg chg="mod">
          <ac:chgData name="Michael Joseph Schneider" userId="0526a63a-26d6-4239-972a-179b08dd2c7c" providerId="ADAL" clId="{0500F360-1813-AA43-9558-B0871FA66D90}" dt="2024-09-09T19:56:11.827" v="4756" actId="20577"/>
          <ac:spMkLst>
            <pc:docMk/>
            <pc:sldMk cId="464419358" sldId="322"/>
            <ac:spMk id="3" creationId="{D13813C4-B55D-302F-C854-2591E1213D7C}"/>
          </ac:spMkLst>
        </pc:spChg>
        <pc:spChg chg="mod">
          <ac:chgData name="Michael Joseph Schneider" userId="0526a63a-26d6-4239-972a-179b08dd2c7c" providerId="ADAL" clId="{0500F360-1813-AA43-9558-B0871FA66D90}" dt="2024-09-09T23:29:20.763" v="5929" actId="13926"/>
          <ac:spMkLst>
            <pc:docMk/>
            <pc:sldMk cId="464419358" sldId="322"/>
            <ac:spMk id="6" creationId="{89C1E3DB-F04E-5D51-4025-AD0023D36154}"/>
          </ac:spMkLst>
        </pc:spChg>
        <pc:spChg chg="mod">
          <ac:chgData name="Michael Joseph Schneider" userId="0526a63a-26d6-4239-972a-179b08dd2c7c" providerId="ADAL" clId="{0500F360-1813-AA43-9558-B0871FA66D90}" dt="2024-09-09T23:29:12.989" v="5928" actId="208"/>
          <ac:spMkLst>
            <pc:docMk/>
            <pc:sldMk cId="464419358" sldId="322"/>
            <ac:spMk id="9" creationId="{057F6DBF-35CA-C0E9-97F0-A7566E652600}"/>
          </ac:spMkLst>
        </pc:spChg>
        <pc:spChg chg="add del mod">
          <ac:chgData name="Michael Joseph Schneider" userId="0526a63a-26d6-4239-972a-179b08dd2c7c" providerId="ADAL" clId="{0500F360-1813-AA43-9558-B0871FA66D90}" dt="2024-09-06T22:41:19.157" v="1391" actId="207"/>
          <ac:spMkLst>
            <pc:docMk/>
            <pc:sldMk cId="464419358" sldId="322"/>
            <ac:spMk id="10" creationId="{75DCA103-FFBF-7C8D-AB86-B524B6633A3E}"/>
          </ac:spMkLst>
        </pc:spChg>
        <pc:spChg chg="mod">
          <ac:chgData name="Michael Joseph Schneider" userId="0526a63a-26d6-4239-972a-179b08dd2c7c" providerId="ADAL" clId="{0500F360-1813-AA43-9558-B0871FA66D90}" dt="2024-09-08T22:46:35.682" v="2612" actId="113"/>
          <ac:spMkLst>
            <pc:docMk/>
            <pc:sldMk cId="464419358" sldId="322"/>
            <ac:spMk id="13" creationId="{EFF8CE9E-4E36-E605-46F8-90A6354E6443}"/>
          </ac:spMkLst>
        </pc:spChg>
        <pc:grpChg chg="mod">
          <ac:chgData name="Michael Joseph Schneider" userId="0526a63a-26d6-4239-972a-179b08dd2c7c" providerId="ADAL" clId="{0500F360-1813-AA43-9558-B0871FA66D90}" dt="2024-09-06T22:38:12.758" v="1364" actId="1076"/>
          <ac:grpSpMkLst>
            <pc:docMk/>
            <pc:sldMk cId="464419358" sldId="322"/>
            <ac:grpSpMk id="8" creationId="{52F32928-648D-EA70-FA93-DBC6670D8AE6}"/>
          </ac:grpSpMkLst>
        </pc:grpChg>
        <pc:cxnChg chg="add del mod">
          <ac:chgData name="Michael Joseph Schneider" userId="0526a63a-26d6-4239-972a-179b08dd2c7c" providerId="ADAL" clId="{0500F360-1813-AA43-9558-B0871FA66D90}" dt="2024-09-06T22:38:49.172" v="1368" actId="478"/>
          <ac:cxnSpMkLst>
            <pc:docMk/>
            <pc:sldMk cId="464419358" sldId="322"/>
            <ac:cxnSpMk id="12" creationId="{A2FDDAB6-B491-1957-323A-628494FE8293}"/>
          </ac:cxnSpMkLst>
        </pc:cxnChg>
        <pc:cxnChg chg="add mod">
          <ac:chgData name="Michael Joseph Schneider" userId="0526a63a-26d6-4239-972a-179b08dd2c7c" providerId="ADAL" clId="{0500F360-1813-AA43-9558-B0871FA66D90}" dt="2024-09-06T22:40:22.121" v="1380" actId="14100"/>
          <ac:cxnSpMkLst>
            <pc:docMk/>
            <pc:sldMk cId="464419358" sldId="322"/>
            <ac:cxnSpMk id="16" creationId="{2B65E3C9-2DB0-8717-4A59-0E2EBAD8F4D2}"/>
          </ac:cxnSpMkLst>
        </pc:cxnChg>
      </pc:sldChg>
      <pc:sldChg chg="addSp delSp modSp add mod modNotesTx">
        <pc:chgData name="Michael Joseph Schneider" userId="0526a63a-26d6-4239-972a-179b08dd2c7c" providerId="ADAL" clId="{0500F360-1813-AA43-9558-B0871FA66D90}" dt="2024-09-10T17:48:43.538" v="10577" actId="6549"/>
        <pc:sldMkLst>
          <pc:docMk/>
          <pc:sldMk cId="1880988053" sldId="323"/>
        </pc:sldMkLst>
        <pc:spChg chg="mod">
          <ac:chgData name="Michael Joseph Schneider" userId="0526a63a-26d6-4239-972a-179b08dd2c7c" providerId="ADAL" clId="{0500F360-1813-AA43-9558-B0871FA66D90}" dt="2024-09-09T23:28:48.859" v="5923" actId="208"/>
          <ac:spMkLst>
            <pc:docMk/>
            <pc:sldMk cId="1880988053" sldId="323"/>
            <ac:spMk id="2" creationId="{06AEBF90-5B93-4690-D9F2-3A6A19E97ADE}"/>
          </ac:spMkLst>
        </pc:spChg>
        <pc:spChg chg="mod">
          <ac:chgData name="Michael Joseph Schneider" userId="0526a63a-26d6-4239-972a-179b08dd2c7c" providerId="ADAL" clId="{0500F360-1813-AA43-9558-B0871FA66D90}" dt="2024-09-09T23:28:48.859" v="5923" actId="208"/>
          <ac:spMkLst>
            <pc:docMk/>
            <pc:sldMk cId="1880988053" sldId="323"/>
            <ac:spMk id="6" creationId="{B125F2C9-132A-74AC-EEAA-AB1C26B96AAA}"/>
          </ac:spMkLst>
        </pc:spChg>
        <pc:spChg chg="mod">
          <ac:chgData name="Michael Joseph Schneider" userId="0526a63a-26d6-4239-972a-179b08dd2c7c" providerId="ADAL" clId="{0500F360-1813-AA43-9558-B0871FA66D90}" dt="2024-09-09T23:28:50.936" v="5924" actId="208"/>
          <ac:spMkLst>
            <pc:docMk/>
            <pc:sldMk cId="1880988053" sldId="323"/>
            <ac:spMk id="9" creationId="{7354553B-470F-15E1-8798-A1DFF87CE8B1}"/>
          </ac:spMkLst>
        </pc:spChg>
        <pc:spChg chg="add mod">
          <ac:chgData name="Michael Joseph Schneider" userId="0526a63a-26d6-4239-972a-179b08dd2c7c" providerId="ADAL" clId="{0500F360-1813-AA43-9558-B0871FA66D90}" dt="2024-09-08T22:46:29.449" v="2611" actId="113"/>
          <ac:spMkLst>
            <pc:docMk/>
            <pc:sldMk cId="1880988053" sldId="323"/>
            <ac:spMk id="10" creationId="{91996E11-674C-573B-FBC1-BB5551FFFFC3}"/>
          </ac:spMkLst>
        </pc:spChg>
        <pc:spChg chg="del">
          <ac:chgData name="Michael Joseph Schneider" userId="0526a63a-26d6-4239-972a-179b08dd2c7c" providerId="ADAL" clId="{0500F360-1813-AA43-9558-B0871FA66D90}" dt="2024-09-06T22:36:22.150" v="1306" actId="478"/>
          <ac:spMkLst>
            <pc:docMk/>
            <pc:sldMk cId="1880988053" sldId="323"/>
            <ac:spMk id="13" creationId="{387737E1-DAB5-2A35-4E7E-357C8237E373}"/>
          </ac:spMkLst>
        </pc:spChg>
      </pc:sldChg>
      <pc:sldChg chg="addSp delSp modSp new mod modNotesTx">
        <pc:chgData name="Michael Joseph Schneider" userId="0526a63a-26d6-4239-972a-179b08dd2c7c" providerId="ADAL" clId="{0500F360-1813-AA43-9558-B0871FA66D90}" dt="2024-09-10T17:49:11.926" v="10583"/>
        <pc:sldMkLst>
          <pc:docMk/>
          <pc:sldMk cId="3755813299" sldId="324"/>
        </pc:sldMkLst>
        <pc:spChg chg="add mod">
          <ac:chgData name="Michael Joseph Schneider" userId="0526a63a-26d6-4239-972a-179b08dd2c7c" providerId="ADAL" clId="{0500F360-1813-AA43-9558-B0871FA66D90}" dt="2024-09-08T22:20:37.919" v="2258" actId="207"/>
          <ac:spMkLst>
            <pc:docMk/>
            <pc:sldMk cId="3755813299" sldId="324"/>
            <ac:spMk id="3" creationId="{668F7AD1-5BB6-C8D4-9BE4-9E8FE70B864E}"/>
          </ac:spMkLst>
        </pc:spChg>
        <pc:spChg chg="add del mod">
          <ac:chgData name="Michael Joseph Schneider" userId="0526a63a-26d6-4239-972a-179b08dd2c7c" providerId="ADAL" clId="{0500F360-1813-AA43-9558-B0871FA66D90}" dt="2024-09-08T22:27:16.325" v="2365" actId="478"/>
          <ac:spMkLst>
            <pc:docMk/>
            <pc:sldMk cId="3755813299" sldId="324"/>
            <ac:spMk id="4" creationId="{34E83F8F-D619-6191-EBFA-C5C6AB0ACEA6}"/>
          </ac:spMkLst>
        </pc:spChg>
        <pc:spChg chg="add del mod">
          <ac:chgData name="Michael Joseph Schneider" userId="0526a63a-26d6-4239-972a-179b08dd2c7c" providerId="ADAL" clId="{0500F360-1813-AA43-9558-B0871FA66D90}" dt="2024-09-08T22:17:54.803" v="2244" actId="478"/>
          <ac:spMkLst>
            <pc:docMk/>
            <pc:sldMk cId="3755813299" sldId="324"/>
            <ac:spMk id="5" creationId="{9303EBE7-9D84-B8FE-1B8B-C7E53095CBC3}"/>
          </ac:spMkLst>
        </pc:spChg>
        <pc:spChg chg="add del mod">
          <ac:chgData name="Michael Joseph Schneider" userId="0526a63a-26d6-4239-972a-179b08dd2c7c" providerId="ADAL" clId="{0500F360-1813-AA43-9558-B0871FA66D90}" dt="2024-09-08T22:19:46.693" v="2257" actId="478"/>
          <ac:spMkLst>
            <pc:docMk/>
            <pc:sldMk cId="3755813299" sldId="324"/>
            <ac:spMk id="6" creationId="{7905A53A-EE8C-D01B-E5FC-96A41FCB6D30}"/>
          </ac:spMkLst>
        </pc:spChg>
        <pc:spChg chg="add del mod">
          <ac:chgData name="Michael Joseph Schneider" userId="0526a63a-26d6-4239-972a-179b08dd2c7c" providerId="ADAL" clId="{0500F360-1813-AA43-9558-B0871FA66D90}" dt="2024-09-08T22:27:20.615" v="2366" actId="478"/>
          <ac:spMkLst>
            <pc:docMk/>
            <pc:sldMk cId="3755813299" sldId="324"/>
            <ac:spMk id="7" creationId="{1A63EECE-1A5E-9496-69A2-EDEEE4F95AD7}"/>
          </ac:spMkLst>
        </pc:spChg>
        <pc:spChg chg="add mod">
          <ac:chgData name="Michael Joseph Schneider" userId="0526a63a-26d6-4239-972a-179b08dd2c7c" providerId="ADAL" clId="{0500F360-1813-AA43-9558-B0871FA66D90}" dt="2024-09-08T22:22:02.189" v="2285" actId="1076"/>
          <ac:spMkLst>
            <pc:docMk/>
            <pc:sldMk cId="3755813299" sldId="324"/>
            <ac:spMk id="8" creationId="{70F31106-CC19-F0A7-2F0C-D7BD5F63A2BE}"/>
          </ac:spMkLst>
        </pc:spChg>
        <pc:spChg chg="add mod">
          <ac:chgData name="Michael Joseph Schneider" userId="0526a63a-26d6-4239-972a-179b08dd2c7c" providerId="ADAL" clId="{0500F360-1813-AA43-9558-B0871FA66D90}" dt="2024-09-08T22:29:33.522" v="2382" actId="1076"/>
          <ac:spMkLst>
            <pc:docMk/>
            <pc:sldMk cId="3755813299" sldId="324"/>
            <ac:spMk id="9" creationId="{856D8870-D296-D25C-0D3D-1DE7F33C31A6}"/>
          </ac:spMkLst>
        </pc:spChg>
        <pc:spChg chg="add mod">
          <ac:chgData name="Michael Joseph Schneider" userId="0526a63a-26d6-4239-972a-179b08dd2c7c" providerId="ADAL" clId="{0500F360-1813-AA43-9558-B0871FA66D90}" dt="2024-09-08T22:27:51.396" v="2369" actId="14100"/>
          <ac:spMkLst>
            <pc:docMk/>
            <pc:sldMk cId="3755813299" sldId="324"/>
            <ac:spMk id="10" creationId="{E3ABA7A8-C159-985C-ABF6-592527AC520F}"/>
          </ac:spMkLst>
        </pc:spChg>
        <pc:spChg chg="add mod">
          <ac:chgData name="Michael Joseph Schneider" userId="0526a63a-26d6-4239-972a-179b08dd2c7c" providerId="ADAL" clId="{0500F360-1813-AA43-9558-B0871FA66D90}" dt="2024-09-08T22:28:31.433" v="2374" actId="1076"/>
          <ac:spMkLst>
            <pc:docMk/>
            <pc:sldMk cId="3755813299" sldId="324"/>
            <ac:spMk id="11" creationId="{3107EEBE-B4A3-A549-7F7E-745A80927047}"/>
          </ac:spMkLst>
        </pc:spChg>
        <pc:spChg chg="add mod">
          <ac:chgData name="Michael Joseph Schneider" userId="0526a63a-26d6-4239-972a-179b08dd2c7c" providerId="ADAL" clId="{0500F360-1813-AA43-9558-B0871FA66D90}" dt="2024-09-08T22:36:59.713" v="2477" actId="20577"/>
          <ac:spMkLst>
            <pc:docMk/>
            <pc:sldMk cId="3755813299" sldId="324"/>
            <ac:spMk id="18" creationId="{4D4A4088-CB9E-1CA1-9AEF-F6B989C28297}"/>
          </ac:spMkLst>
        </pc:spChg>
        <pc:spChg chg="add mod">
          <ac:chgData name="Michael Joseph Schneider" userId="0526a63a-26d6-4239-972a-179b08dd2c7c" providerId="ADAL" clId="{0500F360-1813-AA43-9558-B0871FA66D90}" dt="2024-09-10T17:49:11.926" v="10583"/>
          <ac:spMkLst>
            <pc:docMk/>
            <pc:sldMk cId="3755813299" sldId="324"/>
            <ac:spMk id="19" creationId="{A07DFEF9-A57E-1A59-4C40-40671B8BCC2F}"/>
          </ac:spMkLst>
        </pc:spChg>
        <pc:cxnChg chg="add mod">
          <ac:chgData name="Michael Joseph Schneider" userId="0526a63a-26d6-4239-972a-179b08dd2c7c" providerId="ADAL" clId="{0500F360-1813-AA43-9558-B0871FA66D90}" dt="2024-09-08T22:29:06.142" v="2378" actId="692"/>
          <ac:cxnSpMkLst>
            <pc:docMk/>
            <pc:sldMk cId="3755813299" sldId="324"/>
            <ac:cxnSpMk id="13" creationId="{AD0BF550-15E9-AA24-7A14-6836E5A950D0}"/>
          </ac:cxnSpMkLst>
        </pc:cxnChg>
        <pc:cxnChg chg="add mod">
          <ac:chgData name="Michael Joseph Schneider" userId="0526a63a-26d6-4239-972a-179b08dd2c7c" providerId="ADAL" clId="{0500F360-1813-AA43-9558-B0871FA66D90}" dt="2024-09-08T22:29:42.433" v="2384" actId="692"/>
          <ac:cxnSpMkLst>
            <pc:docMk/>
            <pc:sldMk cId="3755813299" sldId="324"/>
            <ac:cxnSpMk id="14" creationId="{8D2D9987-86E1-95D3-AC6F-374432B086E6}"/>
          </ac:cxnSpMkLst>
        </pc:cxnChg>
      </pc:sldChg>
      <pc:sldChg chg="modSp add mod modNotesTx">
        <pc:chgData name="Michael Joseph Schneider" userId="0526a63a-26d6-4239-972a-179b08dd2c7c" providerId="ADAL" clId="{0500F360-1813-AA43-9558-B0871FA66D90}" dt="2024-09-09T23:29:30.931" v="5933" actId="208"/>
        <pc:sldMkLst>
          <pc:docMk/>
          <pc:sldMk cId="212134553" sldId="325"/>
        </pc:sldMkLst>
        <pc:spChg chg="mod">
          <ac:chgData name="Michael Joseph Schneider" userId="0526a63a-26d6-4239-972a-179b08dd2c7c" providerId="ADAL" clId="{0500F360-1813-AA43-9558-B0871FA66D90}" dt="2024-09-09T23:29:28.912" v="5932" actId="13926"/>
          <ac:spMkLst>
            <pc:docMk/>
            <pc:sldMk cId="212134553" sldId="325"/>
            <ac:spMk id="2" creationId="{21E176A3-ECCA-FED8-68CA-EC300587499F}"/>
          </ac:spMkLst>
        </pc:spChg>
        <pc:spChg chg="mod">
          <ac:chgData name="Michael Joseph Schneider" userId="0526a63a-26d6-4239-972a-179b08dd2c7c" providerId="ADAL" clId="{0500F360-1813-AA43-9558-B0871FA66D90}" dt="2024-09-06T23:01:40.617" v="1804" actId="14100"/>
          <ac:spMkLst>
            <pc:docMk/>
            <pc:sldMk cId="212134553" sldId="325"/>
            <ac:spMk id="3" creationId="{085FF8BA-43E4-B837-F6FA-EDC4EF7A2F8C}"/>
          </ac:spMkLst>
        </pc:spChg>
        <pc:spChg chg="mod">
          <ac:chgData name="Michael Joseph Schneider" userId="0526a63a-26d6-4239-972a-179b08dd2c7c" providerId="ADAL" clId="{0500F360-1813-AA43-9558-B0871FA66D90}" dt="2024-09-09T23:29:28.912" v="5932" actId="13926"/>
          <ac:spMkLst>
            <pc:docMk/>
            <pc:sldMk cId="212134553" sldId="325"/>
            <ac:spMk id="6" creationId="{9B672AE1-5614-B66C-6198-7B0E5D0E3797}"/>
          </ac:spMkLst>
        </pc:spChg>
        <pc:spChg chg="mod">
          <ac:chgData name="Michael Joseph Schneider" userId="0526a63a-26d6-4239-972a-179b08dd2c7c" providerId="ADAL" clId="{0500F360-1813-AA43-9558-B0871FA66D90}" dt="2024-09-09T23:29:30.931" v="5933" actId="208"/>
          <ac:spMkLst>
            <pc:docMk/>
            <pc:sldMk cId="212134553" sldId="325"/>
            <ac:spMk id="9" creationId="{B6FFBC3B-252A-EAB2-8217-42C6054D417A}"/>
          </ac:spMkLst>
        </pc:spChg>
      </pc:sldChg>
      <pc:sldChg chg="modSp add mod modNotesTx">
        <pc:chgData name="Michael Joseph Schneider" userId="0526a63a-26d6-4239-972a-179b08dd2c7c" providerId="ADAL" clId="{0500F360-1813-AA43-9558-B0871FA66D90}" dt="2024-09-09T23:29:42.593" v="5937" actId="208"/>
        <pc:sldMkLst>
          <pc:docMk/>
          <pc:sldMk cId="2974420775" sldId="326"/>
        </pc:sldMkLst>
        <pc:spChg chg="mod">
          <ac:chgData name="Michael Joseph Schneider" userId="0526a63a-26d6-4239-972a-179b08dd2c7c" providerId="ADAL" clId="{0500F360-1813-AA43-9558-B0871FA66D90}" dt="2024-09-09T23:29:39.668" v="5936" actId="13926"/>
          <ac:spMkLst>
            <pc:docMk/>
            <pc:sldMk cId="2974420775" sldId="326"/>
            <ac:spMk id="2" creationId="{B2353076-74CE-BEFE-74E3-602372017637}"/>
          </ac:spMkLst>
        </pc:spChg>
        <pc:spChg chg="mod">
          <ac:chgData name="Michael Joseph Schneider" userId="0526a63a-26d6-4239-972a-179b08dd2c7c" providerId="ADAL" clId="{0500F360-1813-AA43-9558-B0871FA66D90}" dt="2024-09-06T23:01:50.978" v="1809" actId="14100"/>
          <ac:spMkLst>
            <pc:docMk/>
            <pc:sldMk cId="2974420775" sldId="326"/>
            <ac:spMk id="3" creationId="{BA675739-F283-1571-EF8C-8965FC15449A}"/>
          </ac:spMkLst>
        </pc:spChg>
        <pc:spChg chg="mod">
          <ac:chgData name="Michael Joseph Schneider" userId="0526a63a-26d6-4239-972a-179b08dd2c7c" providerId="ADAL" clId="{0500F360-1813-AA43-9558-B0871FA66D90}" dt="2024-09-09T23:29:39.668" v="5936" actId="13926"/>
          <ac:spMkLst>
            <pc:docMk/>
            <pc:sldMk cId="2974420775" sldId="326"/>
            <ac:spMk id="6" creationId="{AA772D3A-C771-D47D-217E-DA0C687E4848}"/>
          </ac:spMkLst>
        </pc:spChg>
        <pc:spChg chg="mod">
          <ac:chgData name="Michael Joseph Schneider" userId="0526a63a-26d6-4239-972a-179b08dd2c7c" providerId="ADAL" clId="{0500F360-1813-AA43-9558-B0871FA66D90}" dt="2024-09-09T23:29:42.593" v="5937" actId="208"/>
          <ac:spMkLst>
            <pc:docMk/>
            <pc:sldMk cId="2974420775" sldId="326"/>
            <ac:spMk id="9" creationId="{67F8BDB7-00F6-CFAB-ADC4-723CC84EDABC}"/>
          </ac:spMkLst>
        </pc:spChg>
      </pc:sldChg>
      <pc:sldChg chg="new del">
        <pc:chgData name="Michael Joseph Schneider" userId="0526a63a-26d6-4239-972a-179b08dd2c7c" providerId="ADAL" clId="{0500F360-1813-AA43-9558-B0871FA66D90}" dt="2024-09-09T01:49:28.348" v="2999" actId="2696"/>
        <pc:sldMkLst>
          <pc:docMk/>
          <pc:sldMk cId="702508005" sldId="327"/>
        </pc:sldMkLst>
      </pc:sldChg>
      <pc:sldChg chg="addSp modSp add mod modNotesTx">
        <pc:chgData name="Michael Joseph Schneider" userId="0526a63a-26d6-4239-972a-179b08dd2c7c" providerId="ADAL" clId="{0500F360-1813-AA43-9558-B0871FA66D90}" dt="2024-09-09T23:29:52.506" v="5941" actId="208"/>
        <pc:sldMkLst>
          <pc:docMk/>
          <pc:sldMk cId="915486919" sldId="328"/>
        </pc:sldMkLst>
        <pc:spChg chg="mod">
          <ac:chgData name="Michael Joseph Schneider" userId="0526a63a-26d6-4239-972a-179b08dd2c7c" providerId="ADAL" clId="{0500F360-1813-AA43-9558-B0871FA66D90}" dt="2024-09-09T23:29:50.349" v="5940" actId="13926"/>
          <ac:spMkLst>
            <pc:docMk/>
            <pc:sldMk cId="915486919" sldId="328"/>
            <ac:spMk id="2" creationId="{321854C9-A476-5D7B-29B3-1FE5E657083B}"/>
          </ac:spMkLst>
        </pc:spChg>
        <pc:spChg chg="mod">
          <ac:chgData name="Michael Joseph Schneider" userId="0526a63a-26d6-4239-972a-179b08dd2c7c" providerId="ADAL" clId="{0500F360-1813-AA43-9558-B0871FA66D90}" dt="2024-09-06T23:01:58.951" v="1814" actId="14100"/>
          <ac:spMkLst>
            <pc:docMk/>
            <pc:sldMk cId="915486919" sldId="328"/>
            <ac:spMk id="3" creationId="{1D61B398-6C6A-C6F1-D801-817AFAE14E6C}"/>
          </ac:spMkLst>
        </pc:spChg>
        <pc:spChg chg="add mod">
          <ac:chgData name="Michael Joseph Schneider" userId="0526a63a-26d6-4239-972a-179b08dd2c7c" providerId="ADAL" clId="{0500F360-1813-AA43-9558-B0871FA66D90}" dt="2024-09-06T23:04:00.142" v="1874" actId="20577"/>
          <ac:spMkLst>
            <pc:docMk/>
            <pc:sldMk cId="915486919" sldId="328"/>
            <ac:spMk id="5" creationId="{A1133670-6821-D90D-F207-3884F6EFFC29}"/>
          </ac:spMkLst>
        </pc:spChg>
        <pc:spChg chg="mod">
          <ac:chgData name="Michael Joseph Schneider" userId="0526a63a-26d6-4239-972a-179b08dd2c7c" providerId="ADAL" clId="{0500F360-1813-AA43-9558-B0871FA66D90}" dt="2024-09-09T23:29:50.349" v="5940" actId="13926"/>
          <ac:spMkLst>
            <pc:docMk/>
            <pc:sldMk cId="915486919" sldId="328"/>
            <ac:spMk id="6" creationId="{35D3771F-9337-8707-2A76-2CB891113B6F}"/>
          </ac:spMkLst>
        </pc:spChg>
        <pc:spChg chg="add mod">
          <ac:chgData name="Michael Joseph Schneider" userId="0526a63a-26d6-4239-972a-179b08dd2c7c" providerId="ADAL" clId="{0500F360-1813-AA43-9558-B0871FA66D90}" dt="2024-09-06T23:01:20.134" v="1796"/>
          <ac:spMkLst>
            <pc:docMk/>
            <pc:sldMk cId="915486919" sldId="328"/>
            <ac:spMk id="7" creationId="{5EE7D893-A679-69F5-3579-69B55841DE34}"/>
          </ac:spMkLst>
        </pc:spChg>
        <pc:spChg chg="mod">
          <ac:chgData name="Michael Joseph Schneider" userId="0526a63a-26d6-4239-972a-179b08dd2c7c" providerId="ADAL" clId="{0500F360-1813-AA43-9558-B0871FA66D90}" dt="2024-09-09T23:29:52.506" v="5941" actId="208"/>
          <ac:spMkLst>
            <pc:docMk/>
            <pc:sldMk cId="915486919" sldId="328"/>
            <ac:spMk id="9" creationId="{389C95ED-5B4D-976B-3A62-24D754EF4CEE}"/>
          </ac:spMkLst>
        </pc:spChg>
      </pc:sldChg>
      <pc:sldChg chg="addSp delSp modSp add mod modNotesTx">
        <pc:chgData name="Michael Joseph Schneider" userId="0526a63a-26d6-4239-972a-179b08dd2c7c" providerId="ADAL" clId="{0500F360-1813-AA43-9558-B0871FA66D90}" dt="2024-09-10T17:49:10.448" v="10582"/>
        <pc:sldMkLst>
          <pc:docMk/>
          <pc:sldMk cId="1494271813" sldId="329"/>
        </pc:sldMkLst>
        <pc:spChg chg="add mod">
          <ac:chgData name="Michael Joseph Schneider" userId="0526a63a-26d6-4239-972a-179b08dd2c7c" providerId="ADAL" clId="{0500F360-1813-AA43-9558-B0871FA66D90}" dt="2024-09-08T22:32:10.522" v="2402" actId="166"/>
          <ac:spMkLst>
            <pc:docMk/>
            <pc:sldMk cId="1494271813" sldId="329"/>
            <ac:spMk id="2" creationId="{133B5321-A8B9-F549-9158-59286E72821A}"/>
          </ac:spMkLst>
        </pc:spChg>
        <pc:spChg chg="mod">
          <ac:chgData name="Michael Joseph Schneider" userId="0526a63a-26d6-4239-972a-179b08dd2c7c" providerId="ADAL" clId="{0500F360-1813-AA43-9558-B0871FA66D90}" dt="2024-09-08T22:33:28.576" v="2408" actId="207"/>
          <ac:spMkLst>
            <pc:docMk/>
            <pc:sldMk cId="1494271813" sldId="329"/>
            <ac:spMk id="3" creationId="{CB27E3D0-2D36-88B2-C8A5-46B7A7360F9E}"/>
          </ac:spMkLst>
        </pc:spChg>
        <pc:spChg chg="del">
          <ac:chgData name="Michael Joseph Schneider" userId="0526a63a-26d6-4239-972a-179b08dd2c7c" providerId="ADAL" clId="{0500F360-1813-AA43-9558-B0871FA66D90}" dt="2024-09-08T22:23:57.708" v="2303" actId="478"/>
          <ac:spMkLst>
            <pc:docMk/>
            <pc:sldMk cId="1494271813" sldId="329"/>
            <ac:spMk id="4" creationId="{089B6242-13FE-3788-5938-7BA423FB4C23}"/>
          </ac:spMkLst>
        </pc:spChg>
        <pc:spChg chg="add mod">
          <ac:chgData name="Michael Joseph Schneider" userId="0526a63a-26d6-4239-972a-179b08dd2c7c" providerId="ADAL" clId="{0500F360-1813-AA43-9558-B0871FA66D90}" dt="2024-09-08T22:32:10.522" v="2402" actId="166"/>
          <ac:spMkLst>
            <pc:docMk/>
            <pc:sldMk cId="1494271813" sldId="329"/>
            <ac:spMk id="5" creationId="{EB951B27-E348-68E5-D0B2-315C01ED960E}"/>
          </ac:spMkLst>
        </pc:spChg>
        <pc:spChg chg="del">
          <ac:chgData name="Michael Joseph Schneider" userId="0526a63a-26d6-4239-972a-179b08dd2c7c" providerId="ADAL" clId="{0500F360-1813-AA43-9558-B0871FA66D90}" dt="2024-09-08T22:24:14.041" v="2306" actId="478"/>
          <ac:spMkLst>
            <pc:docMk/>
            <pc:sldMk cId="1494271813" sldId="329"/>
            <ac:spMk id="7" creationId="{F42A1110-F6D3-5845-6313-9010CDA25F4D}"/>
          </ac:spMkLst>
        </pc:spChg>
        <pc:spChg chg="mod">
          <ac:chgData name="Michael Joseph Schneider" userId="0526a63a-26d6-4239-972a-179b08dd2c7c" providerId="ADAL" clId="{0500F360-1813-AA43-9558-B0871FA66D90}" dt="2024-09-08T22:30:11.991" v="2385" actId="1076"/>
          <ac:spMkLst>
            <pc:docMk/>
            <pc:sldMk cId="1494271813" sldId="329"/>
            <ac:spMk id="8" creationId="{FE955956-8ACE-7DA7-C470-F83B55A8BBEF}"/>
          </ac:spMkLst>
        </pc:spChg>
        <pc:spChg chg="mod">
          <ac:chgData name="Michael Joseph Schneider" userId="0526a63a-26d6-4239-972a-179b08dd2c7c" providerId="ADAL" clId="{0500F360-1813-AA43-9558-B0871FA66D90}" dt="2024-09-08T22:34:13.344" v="2416" actId="1076"/>
          <ac:spMkLst>
            <pc:docMk/>
            <pc:sldMk cId="1494271813" sldId="329"/>
            <ac:spMk id="9" creationId="{1489DE3F-891B-B9DD-3445-5C767D5FA477}"/>
          </ac:spMkLst>
        </pc:spChg>
        <pc:spChg chg="add mod">
          <ac:chgData name="Michael Joseph Schneider" userId="0526a63a-26d6-4239-972a-179b08dd2c7c" providerId="ADAL" clId="{0500F360-1813-AA43-9558-B0871FA66D90}" dt="2024-09-08T22:31:07.233" v="2394" actId="208"/>
          <ac:spMkLst>
            <pc:docMk/>
            <pc:sldMk cId="1494271813" sldId="329"/>
            <ac:spMk id="12" creationId="{DF572E2B-5170-CE85-B430-DBCBFA76CD4F}"/>
          </ac:spMkLst>
        </pc:spChg>
        <pc:spChg chg="add del mod">
          <ac:chgData name="Michael Joseph Schneider" userId="0526a63a-26d6-4239-972a-179b08dd2c7c" providerId="ADAL" clId="{0500F360-1813-AA43-9558-B0871FA66D90}" dt="2024-09-08T22:31:39.799" v="2399"/>
          <ac:spMkLst>
            <pc:docMk/>
            <pc:sldMk cId="1494271813" sldId="329"/>
            <ac:spMk id="13" creationId="{7155CFA1-4398-5D17-A13A-D7929603E1D0}"/>
          </ac:spMkLst>
        </pc:spChg>
        <pc:spChg chg="add del mod">
          <ac:chgData name="Michael Joseph Schneider" userId="0526a63a-26d6-4239-972a-179b08dd2c7c" providerId="ADAL" clId="{0500F360-1813-AA43-9558-B0871FA66D90}" dt="2024-09-08T22:31:41.134" v="2401"/>
          <ac:spMkLst>
            <pc:docMk/>
            <pc:sldMk cId="1494271813" sldId="329"/>
            <ac:spMk id="14" creationId="{56352966-0D04-0999-4C03-D29A0D74C20F}"/>
          </ac:spMkLst>
        </pc:spChg>
        <pc:spChg chg="add mod">
          <ac:chgData name="Michael Joseph Schneider" userId="0526a63a-26d6-4239-972a-179b08dd2c7c" providerId="ADAL" clId="{0500F360-1813-AA43-9558-B0871FA66D90}" dt="2024-09-08T22:34:06.510" v="2415" actId="14100"/>
          <ac:spMkLst>
            <pc:docMk/>
            <pc:sldMk cId="1494271813" sldId="329"/>
            <ac:spMk id="15" creationId="{CA6041BE-9B0E-F3F1-B590-01E45914710C}"/>
          </ac:spMkLst>
        </pc:spChg>
        <pc:spChg chg="add del mod">
          <ac:chgData name="Michael Joseph Schneider" userId="0526a63a-26d6-4239-972a-179b08dd2c7c" providerId="ADAL" clId="{0500F360-1813-AA43-9558-B0871FA66D90}" dt="2024-09-08T22:33:59.948" v="2414" actId="478"/>
          <ac:spMkLst>
            <pc:docMk/>
            <pc:sldMk cId="1494271813" sldId="329"/>
            <ac:spMk id="16" creationId="{4437B28C-B661-C26F-1497-AB614D425901}"/>
          </ac:spMkLst>
        </pc:spChg>
        <pc:spChg chg="add mod">
          <ac:chgData name="Michael Joseph Schneider" userId="0526a63a-26d6-4239-972a-179b08dd2c7c" providerId="ADAL" clId="{0500F360-1813-AA43-9558-B0871FA66D90}" dt="2024-09-08T22:37:03.984" v="2478"/>
          <ac:spMkLst>
            <pc:docMk/>
            <pc:sldMk cId="1494271813" sldId="329"/>
            <ac:spMk id="26" creationId="{C0F71416-48D7-386A-E9DE-950AA7F80CC5}"/>
          </ac:spMkLst>
        </pc:spChg>
        <pc:spChg chg="add mod">
          <ac:chgData name="Michael Joseph Schneider" userId="0526a63a-26d6-4239-972a-179b08dd2c7c" providerId="ADAL" clId="{0500F360-1813-AA43-9558-B0871FA66D90}" dt="2024-09-10T17:49:10.448" v="10582"/>
          <ac:spMkLst>
            <pc:docMk/>
            <pc:sldMk cId="1494271813" sldId="329"/>
            <ac:spMk id="27" creationId="{5CEFB50F-3A0C-0AE7-AE5C-ECE759FAF370}"/>
          </ac:spMkLst>
        </pc:spChg>
        <pc:cxnChg chg="add mod">
          <ac:chgData name="Michael Joseph Schneider" userId="0526a63a-26d6-4239-972a-179b08dd2c7c" providerId="ADAL" clId="{0500F360-1813-AA43-9558-B0871FA66D90}" dt="2024-09-08T22:30:36.273" v="2389" actId="692"/>
          <ac:cxnSpMkLst>
            <pc:docMk/>
            <pc:sldMk cId="1494271813" sldId="329"/>
            <ac:cxnSpMk id="6" creationId="{660F66D1-6001-27AB-2A0D-D0C060B0F35C}"/>
          </ac:cxnSpMkLst>
        </pc:cxnChg>
        <pc:cxnChg chg="add mod">
          <ac:chgData name="Michael Joseph Schneider" userId="0526a63a-26d6-4239-972a-179b08dd2c7c" providerId="ADAL" clId="{0500F360-1813-AA43-9558-B0871FA66D90}" dt="2024-09-08T22:35:18.724" v="2421" actId="14100"/>
          <ac:cxnSpMkLst>
            <pc:docMk/>
            <pc:sldMk cId="1494271813" sldId="329"/>
            <ac:cxnSpMk id="17" creationId="{09BA23FD-270B-0DB8-4AFC-49B6140D4ABB}"/>
          </ac:cxnSpMkLst>
        </pc:cxnChg>
        <pc:cxnChg chg="add del mod">
          <ac:chgData name="Michael Joseph Schneider" userId="0526a63a-26d6-4239-972a-179b08dd2c7c" providerId="ADAL" clId="{0500F360-1813-AA43-9558-B0871FA66D90}" dt="2024-09-08T22:35:30.468" v="2425" actId="478"/>
          <ac:cxnSpMkLst>
            <pc:docMk/>
            <pc:sldMk cId="1494271813" sldId="329"/>
            <ac:cxnSpMk id="21" creationId="{69906D28-CBDA-D5C6-D5B9-5270D9FB74B2}"/>
          </ac:cxnSpMkLst>
        </pc:cxnChg>
        <pc:cxnChg chg="add mod">
          <ac:chgData name="Michael Joseph Schneider" userId="0526a63a-26d6-4239-972a-179b08dd2c7c" providerId="ADAL" clId="{0500F360-1813-AA43-9558-B0871FA66D90}" dt="2024-09-08T22:35:57.194" v="2429" actId="692"/>
          <ac:cxnSpMkLst>
            <pc:docMk/>
            <pc:sldMk cId="1494271813" sldId="329"/>
            <ac:cxnSpMk id="25" creationId="{E0AF5B9D-49DF-889D-FCBD-639A5F24077A}"/>
          </ac:cxnSpMkLst>
        </pc:cxnChg>
      </pc:sldChg>
      <pc:sldChg chg="addSp delSp modSp add del mod modNotesTx">
        <pc:chgData name="Michael Joseph Schneider" userId="0526a63a-26d6-4239-972a-179b08dd2c7c" providerId="ADAL" clId="{0500F360-1813-AA43-9558-B0871FA66D90}" dt="2024-09-10T16:07:48.937" v="6277" actId="2696"/>
        <pc:sldMkLst>
          <pc:docMk/>
          <pc:sldMk cId="2187318360" sldId="330"/>
        </pc:sldMkLst>
        <pc:spChg chg="del">
          <ac:chgData name="Michael Joseph Schneider" userId="0526a63a-26d6-4239-972a-179b08dd2c7c" providerId="ADAL" clId="{0500F360-1813-AA43-9558-B0871FA66D90}" dt="2024-09-08T22:37:46.333" v="2511" actId="478"/>
          <ac:spMkLst>
            <pc:docMk/>
            <pc:sldMk cId="2187318360" sldId="330"/>
            <ac:spMk id="2" creationId="{2D207706-1653-5EEB-D067-E495EC157EC7}"/>
          </ac:spMkLst>
        </pc:spChg>
        <pc:spChg chg="mod">
          <ac:chgData name="Michael Joseph Schneider" userId="0526a63a-26d6-4239-972a-179b08dd2c7c" providerId="ADAL" clId="{0500F360-1813-AA43-9558-B0871FA66D90}" dt="2024-09-10T16:07:19.579" v="6272" actId="20577"/>
          <ac:spMkLst>
            <pc:docMk/>
            <pc:sldMk cId="2187318360" sldId="330"/>
            <ac:spMk id="3" creationId="{CCA1E2D1-FA5D-9F59-BBB4-472184B36E02}"/>
          </ac:spMkLst>
        </pc:spChg>
        <pc:spChg chg="add mod">
          <ac:chgData name="Michael Joseph Schneider" userId="0526a63a-26d6-4239-972a-179b08dd2c7c" providerId="ADAL" clId="{0500F360-1813-AA43-9558-B0871FA66D90}" dt="2024-09-08T22:43:30.838" v="2596" actId="164"/>
          <ac:spMkLst>
            <pc:docMk/>
            <pc:sldMk cId="2187318360" sldId="330"/>
            <ac:spMk id="4" creationId="{85CE0AE2-B2A8-1C34-11FE-3F9F95FCD814}"/>
          </ac:spMkLst>
        </pc:spChg>
        <pc:spChg chg="del">
          <ac:chgData name="Michael Joseph Schneider" userId="0526a63a-26d6-4239-972a-179b08dd2c7c" providerId="ADAL" clId="{0500F360-1813-AA43-9558-B0871FA66D90}" dt="2024-09-08T22:37:46.333" v="2511" actId="478"/>
          <ac:spMkLst>
            <pc:docMk/>
            <pc:sldMk cId="2187318360" sldId="330"/>
            <ac:spMk id="5" creationId="{9283D042-A985-D6BF-6C9C-ACF8A0E32949}"/>
          </ac:spMkLst>
        </pc:spChg>
        <pc:spChg chg="add mod">
          <ac:chgData name="Michael Joseph Schneider" userId="0526a63a-26d6-4239-972a-179b08dd2c7c" providerId="ADAL" clId="{0500F360-1813-AA43-9558-B0871FA66D90}" dt="2024-09-08T23:21:02.463" v="2757" actId="14100"/>
          <ac:spMkLst>
            <pc:docMk/>
            <pc:sldMk cId="2187318360" sldId="330"/>
            <ac:spMk id="7" creationId="{1379908E-3966-B7B0-055A-81400196C1DC}"/>
          </ac:spMkLst>
        </pc:spChg>
        <pc:spChg chg="del">
          <ac:chgData name="Michael Joseph Schneider" userId="0526a63a-26d6-4239-972a-179b08dd2c7c" providerId="ADAL" clId="{0500F360-1813-AA43-9558-B0871FA66D90}" dt="2024-09-08T22:37:28.630" v="2509" actId="478"/>
          <ac:spMkLst>
            <pc:docMk/>
            <pc:sldMk cId="2187318360" sldId="330"/>
            <ac:spMk id="8" creationId="{EE3523B5-3126-575E-6126-4946BC3A8C3A}"/>
          </ac:spMkLst>
        </pc:spChg>
        <pc:spChg chg="del">
          <ac:chgData name="Michael Joseph Schneider" userId="0526a63a-26d6-4239-972a-179b08dd2c7c" providerId="ADAL" clId="{0500F360-1813-AA43-9558-B0871FA66D90}" dt="2024-09-08T22:37:46.333" v="2511" actId="478"/>
          <ac:spMkLst>
            <pc:docMk/>
            <pc:sldMk cId="2187318360" sldId="330"/>
            <ac:spMk id="9" creationId="{BB1C2578-AB9D-A835-4D77-940AC5E0E892}"/>
          </ac:spMkLst>
        </pc:spChg>
        <pc:spChg chg="del mod">
          <ac:chgData name="Michael Joseph Schneider" userId="0526a63a-26d6-4239-972a-179b08dd2c7c" providerId="ADAL" clId="{0500F360-1813-AA43-9558-B0871FA66D90}" dt="2024-09-08T23:21:41.300" v="2763" actId="478"/>
          <ac:spMkLst>
            <pc:docMk/>
            <pc:sldMk cId="2187318360" sldId="330"/>
            <ac:spMk id="12" creationId="{D4FD73BB-609D-2271-96C5-F2921A2EEA99}"/>
          </ac:spMkLst>
        </pc:spChg>
        <pc:spChg chg="del">
          <ac:chgData name="Michael Joseph Schneider" userId="0526a63a-26d6-4239-972a-179b08dd2c7c" providerId="ADAL" clId="{0500F360-1813-AA43-9558-B0871FA66D90}" dt="2024-09-08T22:37:46.333" v="2511" actId="478"/>
          <ac:spMkLst>
            <pc:docMk/>
            <pc:sldMk cId="2187318360" sldId="330"/>
            <ac:spMk id="15" creationId="{D7E2BB22-2424-0343-E375-26602E1BDD6B}"/>
          </ac:spMkLst>
        </pc:spChg>
        <pc:spChg chg="add del mod">
          <ac:chgData name="Michael Joseph Schneider" userId="0526a63a-26d6-4239-972a-179b08dd2c7c" providerId="ADAL" clId="{0500F360-1813-AA43-9558-B0871FA66D90}" dt="2024-09-08T22:43:07.733" v="2595"/>
          <ac:spMkLst>
            <pc:docMk/>
            <pc:sldMk cId="2187318360" sldId="330"/>
            <ac:spMk id="18" creationId="{AED1DC69-0D4B-1A59-0C9E-9C38ADA9D8D3}"/>
          </ac:spMkLst>
        </pc:spChg>
        <pc:spChg chg="mod">
          <ac:chgData name="Michael Joseph Schneider" userId="0526a63a-26d6-4239-972a-179b08dd2c7c" providerId="ADAL" clId="{0500F360-1813-AA43-9558-B0871FA66D90}" dt="2024-09-08T23:21:32.593" v="2761" actId="164"/>
          <ac:spMkLst>
            <pc:docMk/>
            <pc:sldMk cId="2187318360" sldId="330"/>
            <ac:spMk id="26" creationId="{DBC7ADD7-B453-6F07-0B2E-D8875E08EA0B}"/>
          </ac:spMkLst>
        </pc:spChg>
        <pc:grpChg chg="add mod">
          <ac:chgData name="Michael Joseph Schneider" userId="0526a63a-26d6-4239-972a-179b08dd2c7c" providerId="ADAL" clId="{0500F360-1813-AA43-9558-B0871FA66D90}" dt="2024-09-08T23:21:32.593" v="2761" actId="164"/>
          <ac:grpSpMkLst>
            <pc:docMk/>
            <pc:sldMk cId="2187318360" sldId="330"/>
            <ac:grpSpMk id="19" creationId="{FCBBF871-66C4-B71F-B5FF-20CDCCF6DC39}"/>
          </ac:grpSpMkLst>
        </pc:grpChg>
        <pc:grpChg chg="add mod">
          <ac:chgData name="Michael Joseph Schneider" userId="0526a63a-26d6-4239-972a-179b08dd2c7c" providerId="ADAL" clId="{0500F360-1813-AA43-9558-B0871FA66D90}" dt="2024-09-09T19:20:57.743" v="4048" actId="1036"/>
          <ac:grpSpMkLst>
            <pc:docMk/>
            <pc:sldMk cId="2187318360" sldId="330"/>
            <ac:grpSpMk id="20" creationId="{20F403B1-1742-3CCA-852A-CB0F68BDBA36}"/>
          </ac:grpSpMkLst>
        </pc:grpChg>
        <pc:picChg chg="add mod">
          <ac:chgData name="Michael Joseph Schneider" userId="0526a63a-26d6-4239-972a-179b08dd2c7c" providerId="ADAL" clId="{0500F360-1813-AA43-9558-B0871FA66D90}" dt="2024-09-08T22:43:30.838" v="2596" actId="164"/>
          <ac:picMkLst>
            <pc:docMk/>
            <pc:sldMk cId="2187318360" sldId="330"/>
            <ac:picMk id="11" creationId="{5DBDA524-5ACA-7D38-AEAD-DA68C5980C18}"/>
          </ac:picMkLst>
        </pc:picChg>
        <pc:picChg chg="add mod">
          <ac:chgData name="Michael Joseph Schneider" userId="0526a63a-26d6-4239-972a-179b08dd2c7c" providerId="ADAL" clId="{0500F360-1813-AA43-9558-B0871FA66D90}" dt="2024-09-08T22:43:30.838" v="2596" actId="164"/>
          <ac:picMkLst>
            <pc:docMk/>
            <pc:sldMk cId="2187318360" sldId="330"/>
            <ac:picMk id="14" creationId="{091B26E4-CBFC-AEE0-1897-6ED1458CC55E}"/>
          </ac:picMkLst>
        </pc:picChg>
        <pc:cxnChg chg="del mod">
          <ac:chgData name="Michael Joseph Schneider" userId="0526a63a-26d6-4239-972a-179b08dd2c7c" providerId="ADAL" clId="{0500F360-1813-AA43-9558-B0871FA66D90}" dt="2024-09-08T22:37:31.751" v="2510" actId="478"/>
          <ac:cxnSpMkLst>
            <pc:docMk/>
            <pc:sldMk cId="2187318360" sldId="330"/>
            <ac:cxnSpMk id="6" creationId="{872E7917-7F54-0902-FA2B-AC47FCCA9B8C}"/>
          </ac:cxnSpMkLst>
        </pc:cxnChg>
        <pc:cxnChg chg="del mod">
          <ac:chgData name="Michael Joseph Schneider" userId="0526a63a-26d6-4239-972a-179b08dd2c7c" providerId="ADAL" clId="{0500F360-1813-AA43-9558-B0871FA66D90}" dt="2024-09-08T22:37:46.333" v="2511" actId="478"/>
          <ac:cxnSpMkLst>
            <pc:docMk/>
            <pc:sldMk cId="2187318360" sldId="330"/>
            <ac:cxnSpMk id="17" creationId="{BCA0B802-2817-4BAD-A507-440E47511026}"/>
          </ac:cxnSpMkLst>
        </pc:cxnChg>
        <pc:cxnChg chg="del mod">
          <ac:chgData name="Michael Joseph Schneider" userId="0526a63a-26d6-4239-972a-179b08dd2c7c" providerId="ADAL" clId="{0500F360-1813-AA43-9558-B0871FA66D90}" dt="2024-09-08T22:37:46.333" v="2511" actId="478"/>
          <ac:cxnSpMkLst>
            <pc:docMk/>
            <pc:sldMk cId="2187318360" sldId="330"/>
            <ac:cxnSpMk id="25" creationId="{7F51CC37-DBBB-F2A2-CB3C-5F5335CB33BD}"/>
          </ac:cxnSpMkLst>
        </pc:cxnChg>
      </pc:sldChg>
      <pc:sldChg chg="addSp delSp modSp add mod modNotesTx">
        <pc:chgData name="Michael Joseph Schneider" userId="0526a63a-26d6-4239-972a-179b08dd2c7c" providerId="ADAL" clId="{0500F360-1813-AA43-9558-B0871FA66D90}" dt="2024-09-10T17:51:38.804" v="10634" actId="20577"/>
        <pc:sldMkLst>
          <pc:docMk/>
          <pc:sldMk cId="743307430" sldId="331"/>
        </pc:sldMkLst>
        <pc:spChg chg="mod">
          <ac:chgData name="Michael Joseph Schneider" userId="0526a63a-26d6-4239-972a-179b08dd2c7c" providerId="ADAL" clId="{0500F360-1813-AA43-9558-B0871FA66D90}" dt="2024-09-09T23:30:01.115" v="5944" actId="13926"/>
          <ac:spMkLst>
            <pc:docMk/>
            <pc:sldMk cId="743307430" sldId="331"/>
            <ac:spMk id="2" creationId="{390D3F36-7A75-F751-8726-13C7281F57F6}"/>
          </ac:spMkLst>
        </pc:spChg>
        <pc:spChg chg="mod">
          <ac:chgData name="Michael Joseph Schneider" userId="0526a63a-26d6-4239-972a-179b08dd2c7c" providerId="ADAL" clId="{0500F360-1813-AA43-9558-B0871FA66D90}" dt="2024-09-09T02:01:03.278" v="3203" actId="20577"/>
          <ac:spMkLst>
            <pc:docMk/>
            <pc:sldMk cId="743307430" sldId="331"/>
            <ac:spMk id="3" creationId="{3BA25804-AA36-1CEE-4814-9DE09ECEC057}"/>
          </ac:spMkLst>
        </pc:spChg>
        <pc:spChg chg="mod">
          <ac:chgData name="Michael Joseph Schneider" userId="0526a63a-26d6-4239-972a-179b08dd2c7c" providerId="ADAL" clId="{0500F360-1813-AA43-9558-B0871FA66D90}" dt="2024-09-09T02:07:02.552" v="3267" actId="1036"/>
          <ac:spMkLst>
            <pc:docMk/>
            <pc:sldMk cId="743307430" sldId="331"/>
            <ac:spMk id="4" creationId="{C9B18F88-F86A-ABCF-E708-C54CF1185AE2}"/>
          </ac:spMkLst>
        </pc:spChg>
        <pc:spChg chg="mod">
          <ac:chgData name="Michael Joseph Schneider" userId="0526a63a-26d6-4239-972a-179b08dd2c7c" providerId="ADAL" clId="{0500F360-1813-AA43-9558-B0871FA66D90}" dt="2024-09-09T23:30:01.115" v="5944" actId="13926"/>
          <ac:spMkLst>
            <pc:docMk/>
            <pc:sldMk cId="743307430" sldId="331"/>
            <ac:spMk id="6" creationId="{DF80D061-2D5C-CE5C-958E-AD9F493EDA88}"/>
          </ac:spMkLst>
        </pc:spChg>
        <pc:spChg chg="add del">
          <ac:chgData name="Michael Joseph Schneider" userId="0526a63a-26d6-4239-972a-179b08dd2c7c" providerId="ADAL" clId="{0500F360-1813-AA43-9558-B0871FA66D90}" dt="2024-09-09T02:02:55.612" v="3205" actId="22"/>
          <ac:spMkLst>
            <pc:docMk/>
            <pc:sldMk cId="743307430" sldId="331"/>
            <ac:spMk id="7" creationId="{6011488E-E96D-F058-B79B-425F93C7A8FA}"/>
          </ac:spMkLst>
        </pc:spChg>
        <pc:spChg chg="add mod">
          <ac:chgData name="Michael Joseph Schneider" userId="0526a63a-26d6-4239-972a-179b08dd2c7c" providerId="ADAL" clId="{0500F360-1813-AA43-9558-B0871FA66D90}" dt="2024-09-09T02:16:19.164" v="3359" actId="207"/>
          <ac:spMkLst>
            <pc:docMk/>
            <pc:sldMk cId="743307430" sldId="331"/>
            <ac:spMk id="8" creationId="{A20ED24B-B0B6-E32B-5573-5D180DEBB24E}"/>
          </ac:spMkLst>
        </pc:spChg>
        <pc:spChg chg="mod">
          <ac:chgData name="Michael Joseph Schneider" userId="0526a63a-26d6-4239-972a-179b08dd2c7c" providerId="ADAL" clId="{0500F360-1813-AA43-9558-B0871FA66D90}" dt="2024-09-09T23:30:03.441" v="5945" actId="208"/>
          <ac:spMkLst>
            <pc:docMk/>
            <pc:sldMk cId="743307430" sldId="331"/>
            <ac:spMk id="9" creationId="{D75CE59B-94CA-18B5-B89D-1CA25338FBE5}"/>
          </ac:spMkLst>
        </pc:spChg>
        <pc:spChg chg="add mod">
          <ac:chgData name="Michael Joseph Schneider" userId="0526a63a-26d6-4239-972a-179b08dd2c7c" providerId="ADAL" clId="{0500F360-1813-AA43-9558-B0871FA66D90}" dt="2024-09-09T02:16:09.963" v="3358" actId="207"/>
          <ac:spMkLst>
            <pc:docMk/>
            <pc:sldMk cId="743307430" sldId="331"/>
            <ac:spMk id="10" creationId="{127AAB57-4B20-DB98-1189-50ADAE05A4A4}"/>
          </ac:spMkLst>
        </pc:spChg>
        <pc:spChg chg="add del mod">
          <ac:chgData name="Michael Joseph Schneider" userId="0526a63a-26d6-4239-972a-179b08dd2c7c" providerId="ADAL" clId="{0500F360-1813-AA43-9558-B0871FA66D90}" dt="2024-09-09T02:09:23.967" v="3293"/>
          <ac:spMkLst>
            <pc:docMk/>
            <pc:sldMk cId="743307430" sldId="331"/>
            <ac:spMk id="17" creationId="{DBF66ABA-797D-86DA-ED98-CA915A7E5A7E}"/>
          </ac:spMkLst>
        </pc:spChg>
        <pc:spChg chg="add mod">
          <ac:chgData name="Michael Joseph Schneider" userId="0526a63a-26d6-4239-972a-179b08dd2c7c" providerId="ADAL" clId="{0500F360-1813-AA43-9558-B0871FA66D90}" dt="2024-09-09T02:16:19.164" v="3359" actId="207"/>
          <ac:spMkLst>
            <pc:docMk/>
            <pc:sldMk cId="743307430" sldId="331"/>
            <ac:spMk id="18" creationId="{8B9DAE22-D668-E195-973B-78B58E93F1B0}"/>
          </ac:spMkLst>
        </pc:spChg>
        <pc:spChg chg="add mod">
          <ac:chgData name="Michael Joseph Schneider" userId="0526a63a-26d6-4239-972a-179b08dd2c7c" providerId="ADAL" clId="{0500F360-1813-AA43-9558-B0871FA66D90}" dt="2024-09-09T02:16:19.164" v="3359" actId="207"/>
          <ac:spMkLst>
            <pc:docMk/>
            <pc:sldMk cId="743307430" sldId="331"/>
            <ac:spMk id="19" creationId="{9B62CD04-02EF-F853-FD00-2CC21B75FEB4}"/>
          </ac:spMkLst>
        </pc:spChg>
        <pc:spChg chg="add mod">
          <ac:chgData name="Michael Joseph Schneider" userId="0526a63a-26d6-4239-972a-179b08dd2c7c" providerId="ADAL" clId="{0500F360-1813-AA43-9558-B0871FA66D90}" dt="2024-09-09T02:16:09.963" v="3358" actId="207"/>
          <ac:spMkLst>
            <pc:docMk/>
            <pc:sldMk cId="743307430" sldId="331"/>
            <ac:spMk id="20" creationId="{1BAF63EF-3B87-082D-D7F9-1DF84F9290B3}"/>
          </ac:spMkLst>
        </pc:spChg>
        <pc:spChg chg="add mod">
          <ac:chgData name="Michael Joseph Schneider" userId="0526a63a-26d6-4239-972a-179b08dd2c7c" providerId="ADAL" clId="{0500F360-1813-AA43-9558-B0871FA66D90}" dt="2024-09-09T02:16:09.963" v="3358" actId="207"/>
          <ac:spMkLst>
            <pc:docMk/>
            <pc:sldMk cId="743307430" sldId="331"/>
            <ac:spMk id="21" creationId="{96ABBC5B-152A-F7B8-10B5-E668CF0D1596}"/>
          </ac:spMkLst>
        </pc:spChg>
        <pc:spChg chg="add del mod">
          <ac:chgData name="Michael Joseph Schneider" userId="0526a63a-26d6-4239-972a-179b08dd2c7c" providerId="ADAL" clId="{0500F360-1813-AA43-9558-B0871FA66D90}" dt="2024-09-09T02:12:10.823" v="3338" actId="478"/>
          <ac:spMkLst>
            <pc:docMk/>
            <pc:sldMk cId="743307430" sldId="331"/>
            <ac:spMk id="22" creationId="{92B8630E-9497-CD84-70BF-E22617C36B96}"/>
          </ac:spMkLst>
        </pc:spChg>
        <pc:spChg chg="add del mod">
          <ac:chgData name="Michael Joseph Schneider" userId="0526a63a-26d6-4239-972a-179b08dd2c7c" providerId="ADAL" clId="{0500F360-1813-AA43-9558-B0871FA66D90}" dt="2024-09-09T02:12:10.823" v="3338" actId="478"/>
          <ac:spMkLst>
            <pc:docMk/>
            <pc:sldMk cId="743307430" sldId="331"/>
            <ac:spMk id="23" creationId="{6A029EE7-14AD-C3B9-B774-169D27BB09BC}"/>
          </ac:spMkLst>
        </pc:spChg>
        <pc:spChg chg="add del mod">
          <ac:chgData name="Michael Joseph Schneider" userId="0526a63a-26d6-4239-972a-179b08dd2c7c" providerId="ADAL" clId="{0500F360-1813-AA43-9558-B0871FA66D90}" dt="2024-09-09T02:12:10.823" v="3338" actId="478"/>
          <ac:spMkLst>
            <pc:docMk/>
            <pc:sldMk cId="743307430" sldId="331"/>
            <ac:spMk id="24" creationId="{0E7590C3-8B5C-97D0-43D4-EF146B951DF3}"/>
          </ac:spMkLst>
        </pc:spChg>
        <pc:cxnChg chg="add del mod">
          <ac:chgData name="Michael Joseph Schneider" userId="0526a63a-26d6-4239-972a-179b08dd2c7c" providerId="ADAL" clId="{0500F360-1813-AA43-9558-B0871FA66D90}" dt="2024-09-09T02:09:36.647" v="3294" actId="478"/>
          <ac:cxnSpMkLst>
            <pc:docMk/>
            <pc:sldMk cId="743307430" sldId="331"/>
            <ac:cxnSpMk id="12" creationId="{55D5179B-5591-858E-367F-1BC79D2DC353}"/>
          </ac:cxnSpMkLst>
        </pc:cxnChg>
      </pc:sldChg>
      <pc:sldChg chg="delSp modSp add del mod modNotesTx">
        <pc:chgData name="Michael Joseph Schneider" userId="0526a63a-26d6-4239-972a-179b08dd2c7c" providerId="ADAL" clId="{0500F360-1813-AA43-9558-B0871FA66D90}" dt="2024-09-24T14:34:48.115" v="11192" actId="2696"/>
        <pc:sldMkLst>
          <pc:docMk/>
          <pc:sldMk cId="215598369" sldId="332"/>
        </pc:sldMkLst>
        <pc:spChg chg="mod">
          <ac:chgData name="Michael Joseph Schneider" userId="0526a63a-26d6-4239-972a-179b08dd2c7c" providerId="ADAL" clId="{0500F360-1813-AA43-9558-B0871FA66D90}" dt="2024-09-09T23:30:13.395" v="5948" actId="13926"/>
          <ac:spMkLst>
            <pc:docMk/>
            <pc:sldMk cId="215598369" sldId="332"/>
            <ac:spMk id="2" creationId="{96A847AF-2DB7-675C-9DB5-60F582F0CC97}"/>
          </ac:spMkLst>
        </pc:spChg>
        <pc:spChg chg="mod">
          <ac:chgData name="Michael Joseph Schneider" userId="0526a63a-26d6-4239-972a-179b08dd2c7c" providerId="ADAL" clId="{0500F360-1813-AA43-9558-B0871FA66D90}" dt="2024-09-09T18:02:14.731" v="3468" actId="20577"/>
          <ac:spMkLst>
            <pc:docMk/>
            <pc:sldMk cId="215598369" sldId="332"/>
            <ac:spMk id="3" creationId="{8947EE95-FA70-C608-D9D6-7A0E0A74E591}"/>
          </ac:spMkLst>
        </pc:spChg>
        <pc:spChg chg="mod">
          <ac:chgData name="Michael Joseph Schneider" userId="0526a63a-26d6-4239-972a-179b08dd2c7c" providerId="ADAL" clId="{0500F360-1813-AA43-9558-B0871FA66D90}" dt="2024-09-09T23:30:13.395" v="5948" actId="13926"/>
          <ac:spMkLst>
            <pc:docMk/>
            <pc:sldMk cId="215598369" sldId="332"/>
            <ac:spMk id="6" creationId="{613B8BB4-A27E-571E-1FAE-46659FD06293}"/>
          </ac:spMkLst>
        </pc:spChg>
        <pc:spChg chg="del">
          <ac:chgData name="Michael Joseph Schneider" userId="0526a63a-26d6-4239-972a-179b08dd2c7c" providerId="ADAL" clId="{0500F360-1813-AA43-9558-B0871FA66D90}" dt="2024-09-09T18:00:14.740" v="3452" actId="478"/>
          <ac:spMkLst>
            <pc:docMk/>
            <pc:sldMk cId="215598369" sldId="332"/>
            <ac:spMk id="8" creationId="{EAAA359F-E8C8-A4C5-E4D7-2D26A87C616B}"/>
          </ac:spMkLst>
        </pc:spChg>
        <pc:spChg chg="mod">
          <ac:chgData name="Michael Joseph Schneider" userId="0526a63a-26d6-4239-972a-179b08dd2c7c" providerId="ADAL" clId="{0500F360-1813-AA43-9558-B0871FA66D90}" dt="2024-09-09T23:30:15.299" v="5949" actId="208"/>
          <ac:spMkLst>
            <pc:docMk/>
            <pc:sldMk cId="215598369" sldId="332"/>
            <ac:spMk id="9" creationId="{921A71AA-71BB-96E1-9C92-D4DFA86011D1}"/>
          </ac:spMkLst>
        </pc:spChg>
        <pc:spChg chg="del">
          <ac:chgData name="Michael Joseph Schneider" userId="0526a63a-26d6-4239-972a-179b08dd2c7c" providerId="ADAL" clId="{0500F360-1813-AA43-9558-B0871FA66D90}" dt="2024-09-09T18:00:17.124" v="3454" actId="478"/>
          <ac:spMkLst>
            <pc:docMk/>
            <pc:sldMk cId="215598369" sldId="332"/>
            <ac:spMk id="10" creationId="{47328EEB-3C3B-BE00-2B73-35ED00C57BDF}"/>
          </ac:spMkLst>
        </pc:spChg>
        <pc:spChg chg="del">
          <ac:chgData name="Michael Joseph Schneider" userId="0526a63a-26d6-4239-972a-179b08dd2c7c" providerId="ADAL" clId="{0500F360-1813-AA43-9558-B0871FA66D90}" dt="2024-09-09T18:00:16.322" v="3453" actId="478"/>
          <ac:spMkLst>
            <pc:docMk/>
            <pc:sldMk cId="215598369" sldId="332"/>
            <ac:spMk id="18" creationId="{9384B8E6-1F0B-5E8D-7967-F387FA550B00}"/>
          </ac:spMkLst>
        </pc:spChg>
        <pc:spChg chg="del">
          <ac:chgData name="Michael Joseph Schneider" userId="0526a63a-26d6-4239-972a-179b08dd2c7c" providerId="ADAL" clId="{0500F360-1813-AA43-9558-B0871FA66D90}" dt="2024-09-09T18:00:14.065" v="3451" actId="478"/>
          <ac:spMkLst>
            <pc:docMk/>
            <pc:sldMk cId="215598369" sldId="332"/>
            <ac:spMk id="19" creationId="{D8432BFA-F6D6-4049-E56E-8472C410545C}"/>
          </ac:spMkLst>
        </pc:spChg>
        <pc:spChg chg="del">
          <ac:chgData name="Michael Joseph Schneider" userId="0526a63a-26d6-4239-972a-179b08dd2c7c" providerId="ADAL" clId="{0500F360-1813-AA43-9558-B0871FA66D90}" dt="2024-09-09T18:00:17.576" v="3455" actId="478"/>
          <ac:spMkLst>
            <pc:docMk/>
            <pc:sldMk cId="215598369" sldId="332"/>
            <ac:spMk id="21" creationId="{B1A2826C-206F-C9C0-4C50-16BEBD711C92}"/>
          </ac:spMkLst>
        </pc:spChg>
      </pc:sldChg>
      <pc:sldChg chg="addSp delSp modSp add del mod modNotesTx">
        <pc:chgData name="Michael Joseph Schneider" userId="0526a63a-26d6-4239-972a-179b08dd2c7c" providerId="ADAL" clId="{0500F360-1813-AA43-9558-B0871FA66D90}" dt="2024-09-09T22:28:48.185" v="5193" actId="2696"/>
        <pc:sldMkLst>
          <pc:docMk/>
          <pc:sldMk cId="3746216392" sldId="333"/>
        </pc:sldMkLst>
        <pc:spChg chg="mod">
          <ac:chgData name="Michael Joseph Schneider" userId="0526a63a-26d6-4239-972a-179b08dd2c7c" providerId="ADAL" clId="{0500F360-1813-AA43-9558-B0871FA66D90}" dt="2024-09-09T22:28:28.411" v="5192" actId="20577"/>
          <ac:spMkLst>
            <pc:docMk/>
            <pc:sldMk cId="3746216392" sldId="333"/>
            <ac:spMk id="2" creationId="{16365D94-36AA-03F8-EB08-969885EB5210}"/>
          </ac:spMkLst>
        </pc:spChg>
        <pc:spChg chg="del">
          <ac:chgData name="Michael Joseph Schneider" userId="0526a63a-26d6-4239-972a-179b08dd2c7c" providerId="ADAL" clId="{0500F360-1813-AA43-9558-B0871FA66D90}" dt="2024-09-09T22:24:51.086" v="5107" actId="478"/>
          <ac:spMkLst>
            <pc:docMk/>
            <pc:sldMk cId="3746216392" sldId="333"/>
            <ac:spMk id="3" creationId="{1EBB8AEF-879A-CFA5-0B92-7CF361EC806D}"/>
          </ac:spMkLst>
        </pc:spChg>
        <pc:spChg chg="mod">
          <ac:chgData name="Michael Joseph Schneider" userId="0526a63a-26d6-4239-972a-179b08dd2c7c" providerId="ADAL" clId="{0500F360-1813-AA43-9558-B0871FA66D90}" dt="2024-09-09T22:23:31.960" v="5097" actId="1076"/>
          <ac:spMkLst>
            <pc:docMk/>
            <pc:sldMk cId="3746216392" sldId="333"/>
            <ac:spMk id="7" creationId="{55290549-40A7-3358-F9B4-D18ADE9CB033}"/>
          </ac:spMkLst>
        </pc:spChg>
        <pc:spChg chg="mod">
          <ac:chgData name="Michael Joseph Schneider" userId="0526a63a-26d6-4239-972a-179b08dd2c7c" providerId="ADAL" clId="{0500F360-1813-AA43-9558-B0871FA66D90}" dt="2024-09-09T22:23:36.576" v="5098" actId="1076"/>
          <ac:spMkLst>
            <pc:docMk/>
            <pc:sldMk cId="3746216392" sldId="333"/>
            <ac:spMk id="8" creationId="{265A402F-8CEA-114F-3B43-93602E92CA2D}"/>
          </ac:spMkLst>
        </pc:spChg>
        <pc:spChg chg="add mod">
          <ac:chgData name="Michael Joseph Schneider" userId="0526a63a-26d6-4239-972a-179b08dd2c7c" providerId="ADAL" clId="{0500F360-1813-AA43-9558-B0871FA66D90}" dt="2024-09-09T22:24:46.378" v="5106" actId="13822"/>
          <ac:spMkLst>
            <pc:docMk/>
            <pc:sldMk cId="3746216392" sldId="333"/>
            <ac:spMk id="15" creationId="{BD26A835-626C-7284-A9B6-2A37EFD0D569}"/>
          </ac:spMkLst>
        </pc:spChg>
      </pc:sldChg>
      <pc:sldChg chg="addSp delSp modSp new del mod">
        <pc:chgData name="Michael Joseph Schneider" userId="0526a63a-26d6-4239-972a-179b08dd2c7c" providerId="ADAL" clId="{0500F360-1813-AA43-9558-B0871FA66D90}" dt="2024-09-09T19:21:18.548" v="4078" actId="2696"/>
        <pc:sldMkLst>
          <pc:docMk/>
          <pc:sldMk cId="2527158200" sldId="334"/>
        </pc:sldMkLst>
        <pc:spChg chg="add del mod">
          <ac:chgData name="Michael Joseph Schneider" userId="0526a63a-26d6-4239-972a-179b08dd2c7c" providerId="ADAL" clId="{0500F360-1813-AA43-9558-B0871FA66D90}" dt="2024-09-09T19:21:14.581" v="4077"/>
          <ac:spMkLst>
            <pc:docMk/>
            <pc:sldMk cId="2527158200" sldId="334"/>
            <ac:spMk id="2" creationId="{CE8AF0DD-A8DC-54DD-217D-05E4749AA331}"/>
          </ac:spMkLst>
        </pc:spChg>
      </pc:sldChg>
      <pc:sldChg chg="addSp delSp modSp new mod modNotesTx">
        <pc:chgData name="Michael Joseph Schneider" userId="0526a63a-26d6-4239-972a-179b08dd2c7c" providerId="ADAL" clId="{0500F360-1813-AA43-9558-B0871FA66D90}" dt="2024-09-10T17:52:33.857" v="10652" actId="20577"/>
        <pc:sldMkLst>
          <pc:docMk/>
          <pc:sldMk cId="2695683780" sldId="334"/>
        </pc:sldMkLst>
        <pc:spChg chg="add mod">
          <ac:chgData name="Michael Joseph Schneider" userId="0526a63a-26d6-4239-972a-179b08dd2c7c" providerId="ADAL" clId="{0500F360-1813-AA43-9558-B0871FA66D90}" dt="2024-09-09T19:21:53.389" v="4121" actId="14100"/>
          <ac:spMkLst>
            <pc:docMk/>
            <pc:sldMk cId="2695683780" sldId="334"/>
            <ac:spMk id="2" creationId="{7F81F51C-1878-108C-D16C-42EB9B65CD7F}"/>
          </ac:spMkLst>
        </pc:spChg>
        <pc:spChg chg="add mod">
          <ac:chgData name="Michael Joseph Schneider" userId="0526a63a-26d6-4239-972a-179b08dd2c7c" providerId="ADAL" clId="{0500F360-1813-AA43-9558-B0871FA66D90}" dt="2024-09-09T23:30:24.491" v="5952" actId="13926"/>
          <ac:spMkLst>
            <pc:docMk/>
            <pc:sldMk cId="2695683780" sldId="334"/>
            <ac:spMk id="3" creationId="{D62315C8-78B8-2A85-7170-A5E7AEF6FC38}"/>
          </ac:spMkLst>
        </pc:spChg>
        <pc:spChg chg="add mod">
          <ac:chgData name="Michael Joseph Schneider" userId="0526a63a-26d6-4239-972a-179b08dd2c7c" providerId="ADAL" clId="{0500F360-1813-AA43-9558-B0871FA66D90}" dt="2024-09-09T23:30:24.491" v="5952" actId="13926"/>
          <ac:spMkLst>
            <pc:docMk/>
            <pc:sldMk cId="2695683780" sldId="334"/>
            <ac:spMk id="4" creationId="{2D52289A-2E27-0AC6-2B1F-D69501422802}"/>
          </ac:spMkLst>
        </pc:spChg>
        <pc:spChg chg="add mod">
          <ac:chgData name="Michael Joseph Schneider" userId="0526a63a-26d6-4239-972a-179b08dd2c7c" providerId="ADAL" clId="{0500F360-1813-AA43-9558-B0871FA66D90}" dt="2024-09-09T23:30:26.788" v="5953" actId="208"/>
          <ac:spMkLst>
            <pc:docMk/>
            <pc:sldMk cId="2695683780" sldId="334"/>
            <ac:spMk id="5" creationId="{08B3E34F-61DB-8600-E905-4986D2563643}"/>
          </ac:spMkLst>
        </pc:spChg>
        <pc:spChg chg="add del mod">
          <ac:chgData name="Michael Joseph Schneider" userId="0526a63a-26d6-4239-972a-179b08dd2c7c" providerId="ADAL" clId="{0500F360-1813-AA43-9558-B0871FA66D90}" dt="2024-09-09T19:29:22.983" v="4374"/>
          <ac:spMkLst>
            <pc:docMk/>
            <pc:sldMk cId="2695683780" sldId="334"/>
            <ac:spMk id="6" creationId="{CC6CC4A2-A7B3-9007-0BA8-1D3F26E84606}"/>
          </ac:spMkLst>
        </pc:spChg>
        <pc:spChg chg="add mod">
          <ac:chgData name="Michael Joseph Schneider" userId="0526a63a-26d6-4239-972a-179b08dd2c7c" providerId="ADAL" clId="{0500F360-1813-AA43-9558-B0871FA66D90}" dt="2024-09-09T19:35:27.893" v="4494" actId="1076"/>
          <ac:spMkLst>
            <pc:docMk/>
            <pc:sldMk cId="2695683780" sldId="334"/>
            <ac:spMk id="7" creationId="{ACD61A39-2F8E-611C-830E-F9D89749B427}"/>
          </ac:spMkLst>
        </pc:spChg>
        <pc:spChg chg="add mod">
          <ac:chgData name="Michael Joseph Schneider" userId="0526a63a-26d6-4239-972a-179b08dd2c7c" providerId="ADAL" clId="{0500F360-1813-AA43-9558-B0871FA66D90}" dt="2024-09-09T19:35:19.746" v="4493" actId="1038"/>
          <ac:spMkLst>
            <pc:docMk/>
            <pc:sldMk cId="2695683780" sldId="334"/>
            <ac:spMk id="8" creationId="{644C3373-AFF6-2A95-3A75-D359A78688B6}"/>
          </ac:spMkLst>
        </pc:spChg>
        <pc:spChg chg="add mod">
          <ac:chgData name="Michael Joseph Schneider" userId="0526a63a-26d6-4239-972a-179b08dd2c7c" providerId="ADAL" clId="{0500F360-1813-AA43-9558-B0871FA66D90}" dt="2024-09-09T19:35:36.764" v="4498"/>
          <ac:spMkLst>
            <pc:docMk/>
            <pc:sldMk cId="2695683780" sldId="334"/>
            <ac:spMk id="10" creationId="{2542855A-EEAA-C391-4D95-9DC4589D448E}"/>
          </ac:spMkLst>
        </pc:spChg>
        <pc:cxnChg chg="add mod">
          <ac:chgData name="Michael Joseph Schneider" userId="0526a63a-26d6-4239-972a-179b08dd2c7c" providerId="ADAL" clId="{0500F360-1813-AA43-9558-B0871FA66D90}" dt="2024-09-09T19:35:27.893" v="4494" actId="1076"/>
          <ac:cxnSpMkLst>
            <pc:docMk/>
            <pc:sldMk cId="2695683780" sldId="334"/>
            <ac:cxnSpMk id="12" creationId="{25403067-FFBA-AC3E-AD01-00306439B850}"/>
          </ac:cxnSpMkLst>
        </pc:cxnChg>
        <pc:cxnChg chg="add mod">
          <ac:chgData name="Michael Joseph Schneider" userId="0526a63a-26d6-4239-972a-179b08dd2c7c" providerId="ADAL" clId="{0500F360-1813-AA43-9558-B0871FA66D90}" dt="2024-09-09T19:35:19.746" v="4493" actId="1038"/>
          <ac:cxnSpMkLst>
            <pc:docMk/>
            <pc:sldMk cId="2695683780" sldId="334"/>
            <ac:cxnSpMk id="14" creationId="{52B46E71-0143-6AAD-197F-155AF5E4A0CA}"/>
          </ac:cxnSpMkLst>
        </pc:cxnChg>
      </pc:sldChg>
      <pc:sldChg chg="delSp modSp add mod modNotesTx">
        <pc:chgData name="Michael Joseph Schneider" userId="0526a63a-26d6-4239-972a-179b08dd2c7c" providerId="ADAL" clId="{0500F360-1813-AA43-9558-B0871FA66D90}" dt="2024-09-09T23:14:54.286" v="5890" actId="20577"/>
        <pc:sldMkLst>
          <pc:docMk/>
          <pc:sldMk cId="2422084222" sldId="335"/>
        </pc:sldMkLst>
        <pc:spChg chg="del mod topLvl">
          <ac:chgData name="Michael Joseph Schneider" userId="0526a63a-26d6-4239-972a-179b08dd2c7c" providerId="ADAL" clId="{0500F360-1813-AA43-9558-B0871FA66D90}" dt="2024-09-09T23:13:21.870" v="5762" actId="478"/>
          <ac:spMkLst>
            <pc:docMk/>
            <pc:sldMk cId="2422084222" sldId="335"/>
            <ac:spMk id="7" creationId="{E7CDF18A-91C9-5A3F-EA99-A518678A63AC}"/>
          </ac:spMkLst>
        </pc:spChg>
        <pc:spChg chg="del mod topLvl">
          <ac:chgData name="Michael Joseph Schneider" userId="0526a63a-26d6-4239-972a-179b08dd2c7c" providerId="ADAL" clId="{0500F360-1813-AA43-9558-B0871FA66D90}" dt="2024-09-09T23:13:21.870" v="5762" actId="478"/>
          <ac:spMkLst>
            <pc:docMk/>
            <pc:sldMk cId="2422084222" sldId="335"/>
            <ac:spMk id="9" creationId="{8EF7FFDA-B61C-CD6A-0115-55A2242D1954}"/>
          </ac:spMkLst>
        </pc:spChg>
        <pc:spChg chg="mod topLvl">
          <ac:chgData name="Michael Joseph Schneider" userId="0526a63a-26d6-4239-972a-179b08dd2c7c" providerId="ADAL" clId="{0500F360-1813-AA43-9558-B0871FA66D90}" dt="2024-09-09T23:13:17.571" v="5761" actId="165"/>
          <ac:spMkLst>
            <pc:docMk/>
            <pc:sldMk cId="2422084222" sldId="335"/>
            <ac:spMk id="10" creationId="{F3928616-7B21-E9D2-060A-D592B160076D}"/>
          </ac:spMkLst>
        </pc:spChg>
        <pc:spChg chg="del">
          <ac:chgData name="Michael Joseph Schneider" userId="0526a63a-26d6-4239-972a-179b08dd2c7c" providerId="ADAL" clId="{0500F360-1813-AA43-9558-B0871FA66D90}" dt="2024-09-09T23:13:11.704" v="5760" actId="478"/>
          <ac:spMkLst>
            <pc:docMk/>
            <pc:sldMk cId="2422084222" sldId="335"/>
            <ac:spMk id="31" creationId="{C9D080E8-5FE7-87BD-330F-54668B91A4AC}"/>
          </ac:spMkLst>
        </pc:spChg>
        <pc:spChg chg="del">
          <ac:chgData name="Michael Joseph Schneider" userId="0526a63a-26d6-4239-972a-179b08dd2c7c" providerId="ADAL" clId="{0500F360-1813-AA43-9558-B0871FA66D90}" dt="2024-09-09T23:13:11.094" v="5759" actId="478"/>
          <ac:spMkLst>
            <pc:docMk/>
            <pc:sldMk cId="2422084222" sldId="335"/>
            <ac:spMk id="32" creationId="{FF248F96-4564-EDB5-6332-5724671318DC}"/>
          </ac:spMkLst>
        </pc:spChg>
        <pc:grpChg chg="del">
          <ac:chgData name="Michael Joseph Schneider" userId="0526a63a-26d6-4239-972a-179b08dd2c7c" providerId="ADAL" clId="{0500F360-1813-AA43-9558-B0871FA66D90}" dt="2024-09-09T23:13:17.571" v="5761" actId="165"/>
          <ac:grpSpMkLst>
            <pc:docMk/>
            <pc:sldMk cId="2422084222" sldId="335"/>
            <ac:grpSpMk id="11" creationId="{55A9AF96-F2EA-854C-9231-FA743BF09C7E}"/>
          </ac:grpSpMkLst>
        </pc:grpChg>
        <pc:grpChg chg="del">
          <ac:chgData name="Michael Joseph Schneider" userId="0526a63a-26d6-4239-972a-179b08dd2c7c" providerId="ADAL" clId="{0500F360-1813-AA43-9558-B0871FA66D90}" dt="2024-09-09T23:13:09.215" v="5758" actId="478"/>
          <ac:grpSpMkLst>
            <pc:docMk/>
            <pc:sldMk cId="2422084222" sldId="335"/>
            <ac:grpSpMk id="38" creationId="{422ED268-1798-F71E-9461-7E6F8EB3B735}"/>
          </ac:grpSpMkLst>
        </pc:grpChg>
        <pc:picChg chg="del">
          <ac:chgData name="Michael Joseph Schneider" userId="0526a63a-26d6-4239-972a-179b08dd2c7c" providerId="ADAL" clId="{0500F360-1813-AA43-9558-B0871FA66D90}" dt="2024-09-09T23:13:21.870" v="5762" actId="478"/>
          <ac:picMkLst>
            <pc:docMk/>
            <pc:sldMk cId="2422084222" sldId="335"/>
            <ac:picMk id="27" creationId="{1D60D702-B1E1-CF40-E5B0-CBE04F2DAC15}"/>
          </ac:picMkLst>
        </pc:picChg>
        <pc:picChg chg="del">
          <ac:chgData name="Michael Joseph Schneider" userId="0526a63a-26d6-4239-972a-179b08dd2c7c" providerId="ADAL" clId="{0500F360-1813-AA43-9558-B0871FA66D90}" dt="2024-09-09T23:13:21.870" v="5762" actId="478"/>
          <ac:picMkLst>
            <pc:docMk/>
            <pc:sldMk cId="2422084222" sldId="335"/>
            <ac:picMk id="29" creationId="{C60B440F-37B5-24D4-8A84-2AA9FE0E0808}"/>
          </ac:picMkLst>
        </pc:picChg>
      </pc:sldChg>
      <pc:sldChg chg="addSp delSp modSp add mod modNotesTx">
        <pc:chgData name="Michael Joseph Schneider" userId="0526a63a-26d6-4239-972a-179b08dd2c7c" providerId="ADAL" clId="{0500F360-1813-AA43-9558-B0871FA66D90}" dt="2024-09-10T17:52:51.426" v="10668" actId="20577"/>
        <pc:sldMkLst>
          <pc:docMk/>
          <pc:sldMk cId="620342817" sldId="336"/>
        </pc:sldMkLst>
        <pc:spChg chg="del mod topLvl">
          <ac:chgData name="Michael Joseph Schneider" userId="0526a63a-26d6-4239-972a-179b08dd2c7c" providerId="ADAL" clId="{0500F360-1813-AA43-9558-B0871FA66D90}" dt="2024-09-09T23:13:06.602" v="5757" actId="478"/>
          <ac:spMkLst>
            <pc:docMk/>
            <pc:sldMk cId="620342817" sldId="336"/>
            <ac:spMk id="7" creationId="{78469DDB-A336-49AC-2177-3C32C1A08ACB}"/>
          </ac:spMkLst>
        </pc:spChg>
        <pc:spChg chg="mod topLvl">
          <ac:chgData name="Michael Joseph Schneider" userId="0526a63a-26d6-4239-972a-179b08dd2c7c" providerId="ADAL" clId="{0500F360-1813-AA43-9558-B0871FA66D90}" dt="2024-09-09T23:13:03.860" v="5755" actId="165"/>
          <ac:spMkLst>
            <pc:docMk/>
            <pc:sldMk cId="620342817" sldId="336"/>
            <ac:spMk id="9" creationId="{FD28C899-F35B-3FC9-965B-218C069C0056}"/>
          </ac:spMkLst>
        </pc:spChg>
        <pc:spChg chg="mod topLvl">
          <ac:chgData name="Michael Joseph Schneider" userId="0526a63a-26d6-4239-972a-179b08dd2c7c" providerId="ADAL" clId="{0500F360-1813-AA43-9558-B0871FA66D90}" dt="2024-09-09T23:13:03.860" v="5755" actId="165"/>
          <ac:spMkLst>
            <pc:docMk/>
            <pc:sldMk cId="620342817" sldId="336"/>
            <ac:spMk id="10" creationId="{C1BE303D-BB8E-DB8E-9BE1-DAFE4C5B3D23}"/>
          </ac:spMkLst>
        </pc:spChg>
        <pc:spChg chg="del">
          <ac:chgData name="Michael Joseph Schneider" userId="0526a63a-26d6-4239-972a-179b08dd2c7c" providerId="ADAL" clId="{0500F360-1813-AA43-9558-B0871FA66D90}" dt="2024-09-09T23:13:05.805" v="5756" actId="478"/>
          <ac:spMkLst>
            <pc:docMk/>
            <pc:sldMk cId="620342817" sldId="336"/>
            <ac:spMk id="32" creationId="{FD194AED-D8E4-7B72-6CFA-72071BE5208C}"/>
          </ac:spMkLst>
        </pc:spChg>
        <pc:grpChg chg="add del">
          <ac:chgData name="Michael Joseph Schneider" userId="0526a63a-26d6-4239-972a-179b08dd2c7c" providerId="ADAL" clId="{0500F360-1813-AA43-9558-B0871FA66D90}" dt="2024-09-09T23:13:03.860" v="5755" actId="165"/>
          <ac:grpSpMkLst>
            <pc:docMk/>
            <pc:sldMk cId="620342817" sldId="336"/>
            <ac:grpSpMk id="11" creationId="{587B01B1-CC5C-EAC0-6AD7-F7006769E867}"/>
          </ac:grpSpMkLst>
        </pc:grpChg>
        <pc:grpChg chg="del">
          <ac:chgData name="Michael Joseph Schneider" userId="0526a63a-26d6-4239-972a-179b08dd2c7c" providerId="ADAL" clId="{0500F360-1813-AA43-9558-B0871FA66D90}" dt="2024-09-09T23:12:57.059" v="5751" actId="478"/>
          <ac:grpSpMkLst>
            <pc:docMk/>
            <pc:sldMk cId="620342817" sldId="336"/>
            <ac:grpSpMk id="38" creationId="{18BB3234-EB33-49BE-BFB2-B47E82F82399}"/>
          </ac:grpSpMkLst>
        </pc:grpChg>
        <pc:picChg chg="del">
          <ac:chgData name="Michael Joseph Schneider" userId="0526a63a-26d6-4239-972a-179b08dd2c7c" providerId="ADAL" clId="{0500F360-1813-AA43-9558-B0871FA66D90}" dt="2024-09-09T23:12:58.086" v="5752" actId="478"/>
          <ac:picMkLst>
            <pc:docMk/>
            <pc:sldMk cId="620342817" sldId="336"/>
            <ac:picMk id="29" creationId="{1E2D2574-D0ED-699C-69CA-97BC026ECFAE}"/>
          </ac:picMkLst>
        </pc:picChg>
      </pc:sldChg>
      <pc:sldChg chg="delSp add mod modNotesTx">
        <pc:chgData name="Michael Joseph Schneider" userId="0526a63a-26d6-4239-972a-179b08dd2c7c" providerId="ADAL" clId="{0500F360-1813-AA43-9558-B0871FA66D90}" dt="2024-09-09T23:15:21.798" v="5910"/>
        <pc:sldMkLst>
          <pc:docMk/>
          <pc:sldMk cId="2324041725" sldId="337"/>
        </pc:sldMkLst>
        <pc:grpChg chg="del">
          <ac:chgData name="Michael Joseph Schneider" userId="0526a63a-26d6-4239-972a-179b08dd2c7c" providerId="ADAL" clId="{0500F360-1813-AA43-9558-B0871FA66D90}" dt="2024-09-09T23:12:53.945" v="5750" actId="478"/>
          <ac:grpSpMkLst>
            <pc:docMk/>
            <pc:sldMk cId="2324041725" sldId="337"/>
            <ac:grpSpMk id="38" creationId="{949093FA-5DB9-F778-A0CB-02964BE0F3B4}"/>
          </ac:grpSpMkLst>
        </pc:grpChg>
      </pc:sldChg>
      <pc:sldChg chg="addSp modSp add mod modNotesTx">
        <pc:chgData name="Michael Joseph Schneider" userId="0526a63a-26d6-4239-972a-179b08dd2c7c" providerId="ADAL" clId="{0500F360-1813-AA43-9558-B0871FA66D90}" dt="2024-09-10T17:49:09.030" v="10581"/>
        <pc:sldMkLst>
          <pc:docMk/>
          <pc:sldMk cId="639086384" sldId="338"/>
        </pc:sldMkLst>
        <pc:spChg chg="add mod">
          <ac:chgData name="Michael Joseph Schneider" userId="0526a63a-26d6-4239-972a-179b08dd2c7c" providerId="ADAL" clId="{0500F360-1813-AA43-9558-B0871FA66D90}" dt="2024-09-10T17:49:09.030" v="10581"/>
          <ac:spMkLst>
            <pc:docMk/>
            <pc:sldMk cId="639086384" sldId="338"/>
            <ac:spMk id="2" creationId="{83514D23-07D9-C80C-1F73-3B01C7D7B6B4}"/>
          </ac:spMkLst>
        </pc:spChg>
        <pc:spChg chg="mod">
          <ac:chgData name="Michael Joseph Schneider" userId="0526a63a-26d6-4239-972a-179b08dd2c7c" providerId="ADAL" clId="{0500F360-1813-AA43-9558-B0871FA66D90}" dt="2024-09-10T16:08:02.136" v="6281" actId="1038"/>
          <ac:spMkLst>
            <pc:docMk/>
            <pc:sldMk cId="639086384" sldId="338"/>
            <ac:spMk id="3" creationId="{D2DB4871-BECD-8EA4-AC69-371C58BF5721}"/>
          </ac:spMkLst>
        </pc:spChg>
      </pc:sldChg>
      <pc:sldChg chg="addSp modSp add mod modNotesTx">
        <pc:chgData name="Michael Joseph Schneider" userId="0526a63a-26d6-4239-972a-179b08dd2c7c" providerId="ADAL" clId="{0500F360-1813-AA43-9558-B0871FA66D90}" dt="2024-09-10T17:49:06.702" v="10580"/>
        <pc:sldMkLst>
          <pc:docMk/>
          <pc:sldMk cId="2950617227" sldId="339"/>
        </pc:sldMkLst>
        <pc:spChg chg="add mod">
          <ac:chgData name="Michael Joseph Schneider" userId="0526a63a-26d6-4239-972a-179b08dd2c7c" providerId="ADAL" clId="{0500F360-1813-AA43-9558-B0871FA66D90}" dt="2024-09-10T17:49:06.702" v="10580"/>
          <ac:spMkLst>
            <pc:docMk/>
            <pc:sldMk cId="2950617227" sldId="339"/>
            <ac:spMk id="2" creationId="{0A7ECE49-D206-D1D5-D9BB-96E87754EA87}"/>
          </ac:spMkLst>
        </pc:spChg>
        <pc:spChg chg="mod">
          <ac:chgData name="Michael Joseph Schneider" userId="0526a63a-26d6-4239-972a-179b08dd2c7c" providerId="ADAL" clId="{0500F360-1813-AA43-9558-B0871FA66D90}" dt="2024-09-10T16:07:56.959" v="6279" actId="1038"/>
          <ac:spMkLst>
            <pc:docMk/>
            <pc:sldMk cId="2950617227" sldId="339"/>
            <ac:spMk id="3" creationId="{926BE720-A486-840D-7E15-451C21C7B0FA}"/>
          </ac:spMkLst>
        </pc:spChg>
      </pc:sldChg>
      <pc:sldChg chg="addSp delSp modSp add mod modNotesTx">
        <pc:chgData name="Michael Joseph Schneider" userId="0526a63a-26d6-4239-972a-179b08dd2c7c" providerId="ADAL" clId="{0500F360-1813-AA43-9558-B0871FA66D90}" dt="2024-09-10T17:51:11.150" v="10603" actId="6549"/>
        <pc:sldMkLst>
          <pc:docMk/>
          <pc:sldMk cId="4058588772" sldId="340"/>
        </pc:sldMkLst>
        <pc:spChg chg="mod">
          <ac:chgData name="Michael Joseph Schneider" userId="0526a63a-26d6-4239-972a-179b08dd2c7c" providerId="ADAL" clId="{0500F360-1813-AA43-9558-B0871FA66D90}" dt="2024-09-10T17:49:57.425" v="10588" actId="6549"/>
          <ac:spMkLst>
            <pc:docMk/>
            <pc:sldMk cId="4058588772" sldId="340"/>
            <ac:spMk id="21" creationId="{8BE16D92-B5E0-95F0-8EA8-2FDC7AC56CF6}"/>
          </ac:spMkLst>
        </pc:spChg>
        <pc:picChg chg="add mod">
          <ac:chgData name="Michael Joseph Schneider" userId="0526a63a-26d6-4239-972a-179b08dd2c7c" providerId="ADAL" clId="{0500F360-1813-AA43-9558-B0871FA66D90}" dt="2024-09-10T17:50:30.640" v="10599" actId="1076"/>
          <ac:picMkLst>
            <pc:docMk/>
            <pc:sldMk cId="4058588772" sldId="340"/>
            <ac:picMk id="5" creationId="{DD259296-0F91-97C3-0209-E8FE0B26BCC0}"/>
          </ac:picMkLst>
        </pc:picChg>
        <pc:cxnChg chg="del mod">
          <ac:chgData name="Michael Joseph Schneider" userId="0526a63a-26d6-4239-972a-179b08dd2c7c" providerId="ADAL" clId="{0500F360-1813-AA43-9558-B0871FA66D90}" dt="2024-09-10T17:49:51.974" v="10585" actId="478"/>
          <ac:cxnSpMkLst>
            <pc:docMk/>
            <pc:sldMk cId="4058588772" sldId="340"/>
            <ac:cxnSpMk id="23" creationId="{CB265444-7916-5832-100C-C4C01584C69E}"/>
          </ac:cxnSpMkLst>
        </pc:cxnChg>
        <pc:cxnChg chg="del mod">
          <ac:chgData name="Michael Joseph Schneider" userId="0526a63a-26d6-4239-972a-179b08dd2c7c" providerId="ADAL" clId="{0500F360-1813-AA43-9558-B0871FA66D90}" dt="2024-09-10T17:49:54.241" v="10587" actId="478"/>
          <ac:cxnSpMkLst>
            <pc:docMk/>
            <pc:sldMk cId="4058588772" sldId="340"/>
            <ac:cxnSpMk id="26" creationId="{34595A12-E7FD-54CA-DE15-029CCCE8D101}"/>
          </ac:cxnSpMkLst>
        </pc:cxnChg>
        <pc:cxnChg chg="del mod">
          <ac:chgData name="Michael Joseph Schneider" userId="0526a63a-26d6-4239-972a-179b08dd2c7c" providerId="ADAL" clId="{0500F360-1813-AA43-9558-B0871FA66D90}" dt="2024-09-10T17:49:53.064" v="10586" actId="478"/>
          <ac:cxnSpMkLst>
            <pc:docMk/>
            <pc:sldMk cId="4058588772" sldId="340"/>
            <ac:cxnSpMk id="31" creationId="{1B721963-64DA-B14B-D597-AA2D75AB2CF3}"/>
          </ac:cxnSpMkLst>
        </pc:cxnChg>
      </pc:sldChg>
      <pc:sldChg chg="addSp delSp modSp add mod">
        <pc:chgData name="Michael Joseph Schneider" userId="0526a63a-26d6-4239-972a-179b08dd2c7c" providerId="ADAL" clId="{0500F360-1813-AA43-9558-B0871FA66D90}" dt="2024-09-24T14:50:13.212" v="11334" actId="12789"/>
        <pc:sldMkLst>
          <pc:docMk/>
          <pc:sldMk cId="1644030922" sldId="348"/>
        </pc:sldMkLst>
        <pc:spChg chg="mod">
          <ac:chgData name="Michael Joseph Schneider" userId="0526a63a-26d6-4239-972a-179b08dd2c7c" providerId="ADAL" clId="{0500F360-1813-AA43-9558-B0871FA66D90}" dt="2024-09-24T14:50:13.212" v="11334" actId="12789"/>
          <ac:spMkLst>
            <pc:docMk/>
            <pc:sldMk cId="1644030922" sldId="348"/>
            <ac:spMk id="3" creationId="{5433201F-B470-4FB6-3E2A-B4F0D1B28558}"/>
          </ac:spMkLst>
        </pc:spChg>
        <pc:picChg chg="del">
          <ac:chgData name="Michael Joseph Schneider" userId="0526a63a-26d6-4239-972a-179b08dd2c7c" providerId="ADAL" clId="{0500F360-1813-AA43-9558-B0871FA66D90}" dt="2024-09-24T14:45:32.873" v="11313" actId="478"/>
          <ac:picMkLst>
            <pc:docMk/>
            <pc:sldMk cId="1644030922" sldId="348"/>
            <ac:picMk id="5" creationId="{2B7AC885-2860-C074-53A4-CB422DEF77DA}"/>
          </ac:picMkLst>
        </pc:picChg>
        <pc:picChg chg="add mod">
          <ac:chgData name="Michael Joseph Schneider" userId="0526a63a-26d6-4239-972a-179b08dd2c7c" providerId="ADAL" clId="{0500F360-1813-AA43-9558-B0871FA66D90}" dt="2024-09-24T14:50:08.038" v="11333" actId="12789"/>
          <ac:picMkLst>
            <pc:docMk/>
            <pc:sldMk cId="1644030922" sldId="348"/>
            <ac:picMk id="6" creationId="{E04EDB7B-D586-BB9C-CCAD-83779B4E3FA3}"/>
          </ac:picMkLst>
        </pc:picChg>
      </pc:sldChg>
      <pc:sldChg chg="add">
        <pc:chgData name="Michael Joseph Schneider" userId="0526a63a-26d6-4239-972a-179b08dd2c7c" providerId="ADAL" clId="{0500F360-1813-AA43-9558-B0871FA66D90}" dt="2024-09-24T14:38:25.773" v="11194"/>
        <pc:sldMkLst>
          <pc:docMk/>
          <pc:sldMk cId="2427185321" sldId="365"/>
        </pc:sldMkLst>
      </pc:sldChg>
      <pc:sldChg chg="addSp delSp modSp add mod">
        <pc:chgData name="Michael Joseph Schneider" userId="0526a63a-26d6-4239-972a-179b08dd2c7c" providerId="ADAL" clId="{0500F360-1813-AA43-9558-B0871FA66D90}" dt="2024-09-24T14:52:20.393" v="11374" actId="1035"/>
        <pc:sldMkLst>
          <pc:docMk/>
          <pc:sldMk cId="0" sldId="366"/>
        </pc:sldMkLst>
        <pc:spChg chg="mod">
          <ac:chgData name="Michael Joseph Schneider" userId="0526a63a-26d6-4239-972a-179b08dd2c7c" providerId="ADAL" clId="{0500F360-1813-AA43-9558-B0871FA66D90}" dt="2024-09-24T14:52:04.786" v="11366" actId="164"/>
          <ac:spMkLst>
            <pc:docMk/>
            <pc:sldMk cId="0" sldId="366"/>
            <ac:spMk id="2" creationId="{6598FD10-7D38-4EBF-DFFC-AF789EAB271B}"/>
          </ac:spMkLst>
        </pc:spChg>
        <pc:spChg chg="add del mod">
          <ac:chgData name="Michael Joseph Schneider" userId="0526a63a-26d6-4239-972a-179b08dd2c7c" providerId="ADAL" clId="{0500F360-1813-AA43-9558-B0871FA66D90}" dt="2024-09-24T14:50:55.914" v="11343" actId="478"/>
          <ac:spMkLst>
            <pc:docMk/>
            <pc:sldMk cId="0" sldId="366"/>
            <ac:spMk id="6" creationId="{0A774651-59B2-DB00-D2E9-142D0DF7F9D4}"/>
          </ac:spMkLst>
        </pc:spChg>
        <pc:spChg chg="add del mod">
          <ac:chgData name="Michael Joseph Schneider" userId="0526a63a-26d6-4239-972a-179b08dd2c7c" providerId="ADAL" clId="{0500F360-1813-AA43-9558-B0871FA66D90}" dt="2024-09-24T14:51:06.885" v="11345" actId="478"/>
          <ac:spMkLst>
            <pc:docMk/>
            <pc:sldMk cId="0" sldId="366"/>
            <ac:spMk id="8" creationId="{881C3C5B-D0EC-9DC5-1B02-04AA220AA0A2}"/>
          </ac:spMkLst>
        </pc:spChg>
        <pc:spChg chg="add mod">
          <ac:chgData name="Michael Joseph Schneider" userId="0526a63a-26d6-4239-972a-179b08dd2c7c" providerId="ADAL" clId="{0500F360-1813-AA43-9558-B0871FA66D90}" dt="2024-09-24T14:52:04.786" v="11366" actId="164"/>
          <ac:spMkLst>
            <pc:docMk/>
            <pc:sldMk cId="0" sldId="366"/>
            <ac:spMk id="10" creationId="{B0033EDF-25C7-3CFD-3623-FE640A60154E}"/>
          </ac:spMkLst>
        </pc:spChg>
        <pc:spChg chg="del">
          <ac:chgData name="Michael Joseph Schneider" userId="0526a63a-26d6-4239-972a-179b08dd2c7c" providerId="ADAL" clId="{0500F360-1813-AA43-9558-B0871FA66D90}" dt="2024-09-24T14:51:01.522" v="11344" actId="478"/>
          <ac:spMkLst>
            <pc:docMk/>
            <pc:sldMk cId="0" sldId="366"/>
            <ac:spMk id="913" creationId="{00000000-0000-0000-0000-000000000000}"/>
          </ac:spMkLst>
        </pc:spChg>
        <pc:spChg chg="del mod">
          <ac:chgData name="Michael Joseph Schneider" userId="0526a63a-26d6-4239-972a-179b08dd2c7c" providerId="ADAL" clId="{0500F360-1813-AA43-9558-B0871FA66D90}" dt="2024-09-24T14:50:53.826" v="11342" actId="478"/>
          <ac:spMkLst>
            <pc:docMk/>
            <pc:sldMk cId="0" sldId="366"/>
            <ac:spMk id="914" creationId="{00000000-0000-0000-0000-000000000000}"/>
          </ac:spMkLst>
        </pc:spChg>
        <pc:grpChg chg="add mod">
          <ac:chgData name="Michael Joseph Schneider" userId="0526a63a-26d6-4239-972a-179b08dd2c7c" providerId="ADAL" clId="{0500F360-1813-AA43-9558-B0871FA66D90}" dt="2024-09-24T14:52:20.393" v="11374" actId="1035"/>
          <ac:grpSpMkLst>
            <pc:docMk/>
            <pc:sldMk cId="0" sldId="366"/>
            <ac:grpSpMk id="11" creationId="{28D7F67B-DD1B-B689-C573-7375DC923FCC}"/>
          </ac:grpSpMkLst>
        </pc:grpChg>
        <pc:picChg chg="mod">
          <ac:chgData name="Michael Joseph Schneider" userId="0526a63a-26d6-4239-972a-179b08dd2c7c" providerId="ADAL" clId="{0500F360-1813-AA43-9558-B0871FA66D90}" dt="2024-09-24T14:52:04.786" v="11366" actId="164"/>
          <ac:picMkLst>
            <pc:docMk/>
            <pc:sldMk cId="0" sldId="366"/>
            <ac:picMk id="3" creationId="{FB3B42ED-3AFD-2CAE-AC47-A546D553AC6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E5823-0542-1F40-AF15-4A56BA379205}" type="datetimeFigureOut">
              <a:rPr lang="en-US" smtClean="0"/>
              <a:t>9/24/24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5D8A5-D43B-EB40-82AE-D7CF193CBE51}" type="slidenum">
              <a:rPr lang="en-US" smtClean="0"/>
              <a:t>‹#›</a:t>
            </a:fld>
            <a:endParaRPr lang="en-US"/>
          </a:p>
        </p:txBody>
      </p:sp>
    </p:spTree>
    <p:extLst>
      <p:ext uri="{BB962C8B-B14F-4D97-AF65-F5344CB8AC3E}">
        <p14:creationId xmlns:p14="http://schemas.microsoft.com/office/powerpoint/2010/main" val="189577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6EE0-1912-3533-D2FA-B411C2E33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0F3DF5-E490-37C5-EF15-4F2687112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FE308-EEC3-8D10-4B12-42490C41F6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AF16EC-64E5-9A0C-4B6C-EFFB8179428D}"/>
              </a:ext>
            </a:extLst>
          </p:cNvPr>
          <p:cNvSpPr>
            <a:spLocks noGrp="1"/>
          </p:cNvSpPr>
          <p:nvPr>
            <p:ph type="sldNum" sz="quarter" idx="5"/>
          </p:nvPr>
        </p:nvSpPr>
        <p:spPr/>
        <p:txBody>
          <a:bodyPr/>
          <a:lstStyle/>
          <a:p>
            <a:fld id="{D955D8A5-D43B-EB40-82AE-D7CF193CBE51}" type="slidenum">
              <a:rPr lang="en-US" smtClean="0"/>
              <a:t>12</a:t>
            </a:fld>
            <a:endParaRPr lang="en-US"/>
          </a:p>
        </p:txBody>
      </p:sp>
    </p:spTree>
    <p:extLst>
      <p:ext uri="{BB962C8B-B14F-4D97-AF65-F5344CB8AC3E}">
        <p14:creationId xmlns:p14="http://schemas.microsoft.com/office/powerpoint/2010/main" val="1926316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13</a:t>
            </a:fld>
            <a:endParaRPr lang="en-US"/>
          </a:p>
        </p:txBody>
      </p:sp>
    </p:spTree>
    <p:extLst>
      <p:ext uri="{BB962C8B-B14F-4D97-AF65-F5344CB8AC3E}">
        <p14:creationId xmlns:p14="http://schemas.microsoft.com/office/powerpoint/2010/main" val="337854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CB6E2-3BF9-2E4F-6F7F-EC8F56342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251BE-AF7E-7610-D459-DCF9E077A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01A6D4-2726-68C5-9BD2-058DDB440400}"/>
              </a:ext>
            </a:extLst>
          </p:cNvPr>
          <p:cNvSpPr>
            <a:spLocks noGrp="1"/>
          </p:cNvSpPr>
          <p:nvPr>
            <p:ph type="body" idx="1"/>
          </p:nvPr>
        </p:nvSpPr>
        <p:spPr/>
        <p:txBody>
          <a:bodyPr/>
          <a:lstStyle/>
          <a:p>
            <a:r>
              <a:rPr lang="en-US" dirty="0"/>
              <a:t>How to google Errors</a:t>
            </a:r>
          </a:p>
        </p:txBody>
      </p:sp>
      <p:sp>
        <p:nvSpPr>
          <p:cNvPr id="4" name="Slide Number Placeholder 3">
            <a:extLst>
              <a:ext uri="{FF2B5EF4-FFF2-40B4-BE49-F238E27FC236}">
                <a16:creationId xmlns:a16="http://schemas.microsoft.com/office/drawing/2014/main" id="{70C550C2-A152-D79E-782E-2496DDDD7CCB}"/>
              </a:ext>
            </a:extLst>
          </p:cNvPr>
          <p:cNvSpPr>
            <a:spLocks noGrp="1"/>
          </p:cNvSpPr>
          <p:nvPr>
            <p:ph type="sldNum" sz="quarter" idx="5"/>
          </p:nvPr>
        </p:nvSpPr>
        <p:spPr/>
        <p:txBody>
          <a:bodyPr/>
          <a:lstStyle/>
          <a:p>
            <a:fld id="{D955D8A5-D43B-EB40-82AE-D7CF193CBE51}" type="slidenum">
              <a:rPr lang="en-US" smtClean="0"/>
              <a:t>14</a:t>
            </a:fld>
            <a:endParaRPr lang="en-US"/>
          </a:p>
        </p:txBody>
      </p:sp>
    </p:spTree>
    <p:extLst>
      <p:ext uri="{BB962C8B-B14F-4D97-AF65-F5344CB8AC3E}">
        <p14:creationId xmlns:p14="http://schemas.microsoft.com/office/powerpoint/2010/main" val="888434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78B4-04FC-2741-E0A2-3E9829DD7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BD63E-D441-6446-8EE1-F740353F3E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9704D-D44A-7B9B-FCDF-3E4B1DF41F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D3014B-1E11-CF9A-CC2A-6B9C49ABD80D}"/>
              </a:ext>
            </a:extLst>
          </p:cNvPr>
          <p:cNvSpPr>
            <a:spLocks noGrp="1"/>
          </p:cNvSpPr>
          <p:nvPr>
            <p:ph type="sldNum" sz="quarter" idx="5"/>
          </p:nvPr>
        </p:nvSpPr>
        <p:spPr/>
        <p:txBody>
          <a:bodyPr/>
          <a:lstStyle/>
          <a:p>
            <a:fld id="{D955D8A5-D43B-EB40-82AE-D7CF193CBE51}" type="slidenum">
              <a:rPr lang="en-US" smtClean="0"/>
              <a:t>15</a:t>
            </a:fld>
            <a:endParaRPr lang="en-US"/>
          </a:p>
        </p:txBody>
      </p:sp>
    </p:spTree>
    <p:extLst>
      <p:ext uri="{BB962C8B-B14F-4D97-AF65-F5344CB8AC3E}">
        <p14:creationId xmlns:p14="http://schemas.microsoft.com/office/powerpoint/2010/main" val="1048486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EBF04-346C-75FD-1F43-299281F0D1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76E69-2215-D6A2-68A8-E99A803B5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9CC083-4BAD-FA14-01A9-BE4A307AB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6587F7-30E7-59A2-FCE2-4D03E6CCFBD2}"/>
              </a:ext>
            </a:extLst>
          </p:cNvPr>
          <p:cNvSpPr>
            <a:spLocks noGrp="1"/>
          </p:cNvSpPr>
          <p:nvPr>
            <p:ph type="sldNum" sz="quarter" idx="5"/>
          </p:nvPr>
        </p:nvSpPr>
        <p:spPr/>
        <p:txBody>
          <a:bodyPr/>
          <a:lstStyle/>
          <a:p>
            <a:fld id="{D955D8A5-D43B-EB40-82AE-D7CF193CBE51}" type="slidenum">
              <a:rPr lang="en-US" smtClean="0"/>
              <a:t>16</a:t>
            </a:fld>
            <a:endParaRPr lang="en-US"/>
          </a:p>
        </p:txBody>
      </p:sp>
    </p:spTree>
    <p:extLst>
      <p:ext uri="{BB962C8B-B14F-4D97-AF65-F5344CB8AC3E}">
        <p14:creationId xmlns:p14="http://schemas.microsoft.com/office/powerpoint/2010/main" val="3504075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E089F-E4A4-EC68-8969-0D4B66628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816B72-9391-0543-71FF-8B337467C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85D34-B76C-26EE-600B-7BD494ADE9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0AED4-B0FB-C0F3-7EB2-F494464BF504}"/>
              </a:ext>
            </a:extLst>
          </p:cNvPr>
          <p:cNvSpPr>
            <a:spLocks noGrp="1"/>
          </p:cNvSpPr>
          <p:nvPr>
            <p:ph type="sldNum" sz="quarter" idx="5"/>
          </p:nvPr>
        </p:nvSpPr>
        <p:spPr/>
        <p:txBody>
          <a:bodyPr/>
          <a:lstStyle/>
          <a:p>
            <a:fld id="{D955D8A5-D43B-EB40-82AE-D7CF193CBE51}" type="slidenum">
              <a:rPr lang="en-US" smtClean="0"/>
              <a:t>17</a:t>
            </a:fld>
            <a:endParaRPr lang="en-US"/>
          </a:p>
        </p:txBody>
      </p:sp>
    </p:spTree>
    <p:extLst>
      <p:ext uri="{BB962C8B-B14F-4D97-AF65-F5344CB8AC3E}">
        <p14:creationId xmlns:p14="http://schemas.microsoft.com/office/powerpoint/2010/main" val="36392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399FE-3C81-5C21-9277-84A194259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BBC17-186E-C9BC-DCAF-89E53A06A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A008A-A60D-3D75-53E2-30519DDE20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49F476-A825-1767-BD2C-B092F21A864F}"/>
              </a:ext>
            </a:extLst>
          </p:cNvPr>
          <p:cNvSpPr>
            <a:spLocks noGrp="1"/>
          </p:cNvSpPr>
          <p:nvPr>
            <p:ph type="sldNum" sz="quarter" idx="5"/>
          </p:nvPr>
        </p:nvSpPr>
        <p:spPr/>
        <p:txBody>
          <a:bodyPr/>
          <a:lstStyle/>
          <a:p>
            <a:fld id="{D955D8A5-D43B-EB40-82AE-D7CF193CBE51}" type="slidenum">
              <a:rPr lang="en-US" smtClean="0"/>
              <a:t>18</a:t>
            </a:fld>
            <a:endParaRPr lang="en-US"/>
          </a:p>
        </p:txBody>
      </p:sp>
    </p:spTree>
    <p:extLst>
      <p:ext uri="{BB962C8B-B14F-4D97-AF65-F5344CB8AC3E}">
        <p14:creationId xmlns:p14="http://schemas.microsoft.com/office/powerpoint/2010/main" val="166965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D0BD9-B922-58DC-6380-CD55CC7DC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B15A4-5C20-D138-B621-81E5AC3F6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767F8D-859A-1B6A-6BF3-A07DB07ACF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3C3628-82A4-AF98-FF8E-AF98235197F1}"/>
              </a:ext>
            </a:extLst>
          </p:cNvPr>
          <p:cNvSpPr>
            <a:spLocks noGrp="1"/>
          </p:cNvSpPr>
          <p:nvPr>
            <p:ph type="sldNum" sz="quarter" idx="5"/>
          </p:nvPr>
        </p:nvSpPr>
        <p:spPr/>
        <p:txBody>
          <a:bodyPr/>
          <a:lstStyle/>
          <a:p>
            <a:fld id="{D955D8A5-D43B-EB40-82AE-D7CF193CBE51}" type="slidenum">
              <a:rPr lang="en-US" smtClean="0"/>
              <a:t>19</a:t>
            </a:fld>
            <a:endParaRPr lang="en-US"/>
          </a:p>
        </p:txBody>
      </p:sp>
    </p:spTree>
    <p:extLst>
      <p:ext uri="{BB962C8B-B14F-4D97-AF65-F5344CB8AC3E}">
        <p14:creationId xmlns:p14="http://schemas.microsoft.com/office/powerpoint/2010/main" val="3038123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781BA-1F32-390E-A495-287575FC9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A8C7D-AE2C-C136-C1DB-EFEA2AB58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64A87-036E-4DE9-D9BE-9AEB19CD11FA}"/>
              </a:ext>
            </a:extLst>
          </p:cNvPr>
          <p:cNvSpPr>
            <a:spLocks noGrp="1"/>
          </p:cNvSpPr>
          <p:nvPr>
            <p:ph type="body" idx="1"/>
          </p:nvPr>
        </p:nvSpPr>
        <p:spPr/>
        <p:txBody>
          <a:bodyPr/>
          <a:lstStyle/>
          <a:p>
            <a:r>
              <a:rPr lang="en-US" dirty="0"/>
              <a:t>Mental Tracing – Reading the code line by line, helpful to read out-loud and/or add comments to explain what the system is doing. </a:t>
            </a:r>
          </a:p>
          <a:p>
            <a:endParaRPr lang="en-US" dirty="0"/>
          </a:p>
          <a:p>
            <a:r>
              <a:rPr lang="en-US" dirty="0"/>
              <a:t>Code Stepping w/ Print Statements – Use carefully placed print statements to observe the state of variables. </a:t>
            </a:r>
          </a:p>
          <a:p>
            <a:endParaRPr lang="en-US" dirty="0"/>
          </a:p>
        </p:txBody>
      </p:sp>
      <p:sp>
        <p:nvSpPr>
          <p:cNvPr id="4" name="Slide Number Placeholder 3">
            <a:extLst>
              <a:ext uri="{FF2B5EF4-FFF2-40B4-BE49-F238E27FC236}">
                <a16:creationId xmlns:a16="http://schemas.microsoft.com/office/drawing/2014/main" id="{46241CA0-2322-16AF-BEA2-518167F9A2D4}"/>
              </a:ext>
            </a:extLst>
          </p:cNvPr>
          <p:cNvSpPr>
            <a:spLocks noGrp="1"/>
          </p:cNvSpPr>
          <p:nvPr>
            <p:ph type="sldNum" sz="quarter" idx="5"/>
          </p:nvPr>
        </p:nvSpPr>
        <p:spPr/>
        <p:txBody>
          <a:bodyPr/>
          <a:lstStyle/>
          <a:p>
            <a:fld id="{D955D8A5-D43B-EB40-82AE-D7CF193CBE51}" type="slidenum">
              <a:rPr lang="en-US" smtClean="0"/>
              <a:t>20</a:t>
            </a:fld>
            <a:endParaRPr lang="en-US"/>
          </a:p>
        </p:txBody>
      </p:sp>
    </p:spTree>
    <p:extLst>
      <p:ext uri="{BB962C8B-B14F-4D97-AF65-F5344CB8AC3E}">
        <p14:creationId xmlns:p14="http://schemas.microsoft.com/office/powerpoint/2010/main" val="1651085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2BB54-1DDD-9E08-561C-10889846E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D0494-1161-1764-55FD-EE3D03ED27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C505D9-499C-0308-8F71-86624440BCC4}"/>
              </a:ext>
            </a:extLst>
          </p:cNvPr>
          <p:cNvSpPr>
            <a:spLocks noGrp="1"/>
          </p:cNvSpPr>
          <p:nvPr>
            <p:ph type="body" idx="1"/>
          </p:nvPr>
        </p:nvSpPr>
        <p:spPr/>
        <p:txBody>
          <a:bodyPr/>
          <a:lstStyle/>
          <a:p>
            <a:r>
              <a:rPr lang="en-US" dirty="0"/>
              <a:t>Mental Tracing – Reading the code line by line, helpful to read out-loud and/or add comments to explain what the system is doing. </a:t>
            </a:r>
          </a:p>
          <a:p>
            <a:endParaRPr lang="en-US" dirty="0"/>
          </a:p>
          <a:p>
            <a:r>
              <a:rPr lang="en-US" dirty="0"/>
              <a:t>Code Stepping w/ Print Statements – Use carefully placed print statements to observe the state of variables. </a:t>
            </a:r>
          </a:p>
          <a:p>
            <a:endParaRPr lang="en-US" dirty="0"/>
          </a:p>
        </p:txBody>
      </p:sp>
      <p:sp>
        <p:nvSpPr>
          <p:cNvPr id="4" name="Slide Number Placeholder 3">
            <a:extLst>
              <a:ext uri="{FF2B5EF4-FFF2-40B4-BE49-F238E27FC236}">
                <a16:creationId xmlns:a16="http://schemas.microsoft.com/office/drawing/2014/main" id="{08AF997F-ADDD-1917-40F7-21160C49DE51}"/>
              </a:ext>
            </a:extLst>
          </p:cNvPr>
          <p:cNvSpPr>
            <a:spLocks noGrp="1"/>
          </p:cNvSpPr>
          <p:nvPr>
            <p:ph type="sldNum" sz="quarter" idx="5"/>
          </p:nvPr>
        </p:nvSpPr>
        <p:spPr/>
        <p:txBody>
          <a:bodyPr/>
          <a:lstStyle/>
          <a:p>
            <a:fld id="{D955D8A5-D43B-EB40-82AE-D7CF193CBE51}" type="slidenum">
              <a:rPr lang="en-US" smtClean="0"/>
              <a:t>21</a:t>
            </a:fld>
            <a:endParaRPr lang="en-US"/>
          </a:p>
        </p:txBody>
      </p:sp>
    </p:spTree>
    <p:extLst>
      <p:ext uri="{BB962C8B-B14F-4D97-AF65-F5344CB8AC3E}">
        <p14:creationId xmlns:p14="http://schemas.microsoft.com/office/powerpoint/2010/main" val="336270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266C-CBF4-FF24-AB0E-48FA2201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5EC70B-A633-D570-2950-57ED6B326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3875E-334E-38C2-FFB9-E9166054C1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FDDB61-AC69-8707-0236-792DF0FBDF0E}"/>
              </a:ext>
            </a:extLst>
          </p:cNvPr>
          <p:cNvSpPr>
            <a:spLocks noGrp="1"/>
          </p:cNvSpPr>
          <p:nvPr>
            <p:ph type="sldNum" sz="quarter" idx="5"/>
          </p:nvPr>
        </p:nvSpPr>
        <p:spPr/>
        <p:txBody>
          <a:bodyPr/>
          <a:lstStyle/>
          <a:p>
            <a:fld id="{D955D8A5-D43B-EB40-82AE-D7CF193CBE51}" type="slidenum">
              <a:rPr lang="en-US" smtClean="0"/>
              <a:t>22</a:t>
            </a:fld>
            <a:endParaRPr lang="en-US"/>
          </a:p>
        </p:txBody>
      </p:sp>
    </p:spTree>
    <p:extLst>
      <p:ext uri="{BB962C8B-B14F-4D97-AF65-F5344CB8AC3E}">
        <p14:creationId xmlns:p14="http://schemas.microsoft.com/office/powerpoint/2010/main" val="3880304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B2096-FAC8-7E3C-089B-35F2599C0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55F13-A886-B36C-FEA6-55C6BF80B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897C0-4349-2F01-7619-2D5DF06BAB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9B904B-D557-AD77-CB7A-9D8A294ED4DD}"/>
              </a:ext>
            </a:extLst>
          </p:cNvPr>
          <p:cNvSpPr>
            <a:spLocks noGrp="1"/>
          </p:cNvSpPr>
          <p:nvPr>
            <p:ph type="sldNum" sz="quarter" idx="5"/>
          </p:nvPr>
        </p:nvSpPr>
        <p:spPr/>
        <p:txBody>
          <a:bodyPr/>
          <a:lstStyle/>
          <a:p>
            <a:fld id="{D955D8A5-D43B-EB40-82AE-D7CF193CBE51}" type="slidenum">
              <a:rPr lang="en-US" smtClean="0"/>
              <a:t>23</a:t>
            </a:fld>
            <a:endParaRPr lang="en-US"/>
          </a:p>
        </p:txBody>
      </p:sp>
    </p:spTree>
    <p:extLst>
      <p:ext uri="{BB962C8B-B14F-4D97-AF65-F5344CB8AC3E}">
        <p14:creationId xmlns:p14="http://schemas.microsoft.com/office/powerpoint/2010/main" val="946177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D85C4-F6FE-9BFA-3EDA-FC2B59985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6791A-C685-BFAD-5153-BC838C42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F626D7-426E-9921-9A7F-A7E6B5A28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27197-A6A8-36FF-5AAA-86E5DEE09BE2}"/>
              </a:ext>
            </a:extLst>
          </p:cNvPr>
          <p:cNvSpPr>
            <a:spLocks noGrp="1"/>
          </p:cNvSpPr>
          <p:nvPr>
            <p:ph type="sldNum" sz="quarter" idx="5"/>
          </p:nvPr>
        </p:nvSpPr>
        <p:spPr/>
        <p:txBody>
          <a:bodyPr/>
          <a:lstStyle/>
          <a:p>
            <a:fld id="{D955D8A5-D43B-EB40-82AE-D7CF193CBE51}" type="slidenum">
              <a:rPr lang="en-US" smtClean="0"/>
              <a:t>24</a:t>
            </a:fld>
            <a:endParaRPr lang="en-US"/>
          </a:p>
        </p:txBody>
      </p:sp>
    </p:spTree>
    <p:extLst>
      <p:ext uri="{BB962C8B-B14F-4D97-AF65-F5344CB8AC3E}">
        <p14:creationId xmlns:p14="http://schemas.microsoft.com/office/powerpoint/2010/main" val="4241489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7223A-EF25-26FB-1B34-9B1B3A7E1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88F02-25FD-569C-9E88-1E964B5029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F53FD-84ED-683F-DA22-7A053E1B0CF6}"/>
              </a:ext>
            </a:extLst>
          </p:cNvPr>
          <p:cNvSpPr>
            <a:spLocks noGrp="1"/>
          </p:cNvSpPr>
          <p:nvPr>
            <p:ph type="body" idx="1"/>
          </p:nvPr>
        </p:nvSpPr>
        <p:spPr/>
        <p:txBody>
          <a:bodyPr/>
          <a:lstStyle/>
          <a:p>
            <a:r>
              <a:rPr lang="en-US" dirty="0"/>
              <a:t>Discuss benefits of different types of print statements/approaches</a:t>
            </a:r>
          </a:p>
          <a:p>
            <a:endParaRPr lang="en-US" dirty="0"/>
          </a:p>
          <a:p>
            <a:r>
              <a:rPr lang="en-US" dirty="0"/>
              <a:t>Show how we can make a DEBUG Boolean, which can turn debug statements on/off – great for long term coding projects. </a:t>
            </a:r>
          </a:p>
          <a:p>
            <a:endParaRPr lang="en-US" dirty="0"/>
          </a:p>
          <a:p>
            <a:r>
              <a:rPr lang="en-US" dirty="0"/>
              <a:t>Provide a general format for debug statements and log statements. </a:t>
            </a:r>
          </a:p>
          <a:p>
            <a:r>
              <a:rPr lang="en-US" dirty="0"/>
              <a:t> - Make sure to provide enough but not too much information</a:t>
            </a:r>
          </a:p>
          <a:p>
            <a:r>
              <a:rPr lang="en-US" dirty="0"/>
              <a:t> - If dealing with confidential or sensitive data – Be very careful! Discuss with domain experts and the Secure Research Computing team for guidance to ensure you are not leaking provide information!</a:t>
            </a:r>
          </a:p>
          <a:p>
            <a:endParaRPr lang="en-US" dirty="0"/>
          </a:p>
          <a:p>
            <a:r>
              <a:rPr lang="en-US" dirty="0"/>
              <a:t>Format: </a:t>
            </a:r>
          </a:p>
          <a:p>
            <a:r>
              <a:rPr lang="en-US" dirty="0" err="1"/>
              <a:t>TimeStamp</a:t>
            </a:r>
            <a:r>
              <a:rPr lang="en-US" dirty="0"/>
              <a:t> [CATEGORY/TAG] : ERROR MESSAGE</a:t>
            </a:r>
          </a:p>
          <a:p>
            <a:endParaRPr lang="en-US" dirty="0"/>
          </a:p>
          <a:p>
            <a:endParaRPr lang="en-US" dirty="0"/>
          </a:p>
        </p:txBody>
      </p:sp>
      <p:sp>
        <p:nvSpPr>
          <p:cNvPr id="4" name="Slide Number Placeholder 3">
            <a:extLst>
              <a:ext uri="{FF2B5EF4-FFF2-40B4-BE49-F238E27FC236}">
                <a16:creationId xmlns:a16="http://schemas.microsoft.com/office/drawing/2014/main" id="{10FDDD27-D4A9-ACB5-3909-36C6491A0F01}"/>
              </a:ext>
            </a:extLst>
          </p:cNvPr>
          <p:cNvSpPr>
            <a:spLocks noGrp="1"/>
          </p:cNvSpPr>
          <p:nvPr>
            <p:ph type="sldNum" sz="quarter" idx="5"/>
          </p:nvPr>
        </p:nvSpPr>
        <p:spPr/>
        <p:txBody>
          <a:bodyPr/>
          <a:lstStyle/>
          <a:p>
            <a:fld id="{D955D8A5-D43B-EB40-82AE-D7CF193CBE51}" type="slidenum">
              <a:rPr lang="en-US" smtClean="0"/>
              <a:t>25</a:t>
            </a:fld>
            <a:endParaRPr lang="en-US"/>
          </a:p>
        </p:txBody>
      </p:sp>
    </p:spTree>
    <p:extLst>
      <p:ext uri="{BB962C8B-B14F-4D97-AF65-F5344CB8AC3E}">
        <p14:creationId xmlns:p14="http://schemas.microsoft.com/office/powerpoint/2010/main" val="3865837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debugging method</a:t>
            </a:r>
          </a:p>
          <a:p>
            <a:endParaRPr lang="en-US" dirty="0"/>
          </a:p>
          <a:p>
            <a:r>
              <a:rPr lang="en-US" dirty="0"/>
              <a:t>Create 3-4 potential categories for your log messages</a:t>
            </a:r>
          </a:p>
          <a:p>
            <a:endParaRPr lang="en-US" dirty="0"/>
          </a:p>
          <a:p>
            <a:r>
              <a:rPr lang="en-US" dirty="0"/>
              <a:t>Write them down in a readme file or as comment in the method header. </a:t>
            </a:r>
          </a:p>
        </p:txBody>
      </p:sp>
      <p:sp>
        <p:nvSpPr>
          <p:cNvPr id="4" name="Slide Number Placeholder 3"/>
          <p:cNvSpPr>
            <a:spLocks noGrp="1"/>
          </p:cNvSpPr>
          <p:nvPr>
            <p:ph type="sldNum" sz="quarter" idx="5"/>
          </p:nvPr>
        </p:nvSpPr>
        <p:spPr/>
        <p:txBody>
          <a:bodyPr/>
          <a:lstStyle/>
          <a:p>
            <a:fld id="{D955D8A5-D43B-EB40-82AE-D7CF193CBE51}" type="slidenum">
              <a:rPr lang="en-US" smtClean="0"/>
              <a:t>26</a:t>
            </a:fld>
            <a:endParaRPr lang="en-US"/>
          </a:p>
        </p:txBody>
      </p:sp>
    </p:spTree>
    <p:extLst>
      <p:ext uri="{BB962C8B-B14F-4D97-AF65-F5344CB8AC3E}">
        <p14:creationId xmlns:p14="http://schemas.microsoft.com/office/powerpoint/2010/main" val="1360555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this note to highlight the pitfall of diving into debugging (i.e. depth search). Try to always first familiarize yourself with the system with a breadth search where you consider the organization and structure of your project’s different components. </a:t>
            </a:r>
          </a:p>
          <a:p>
            <a:endParaRPr lang="en-US" dirty="0"/>
          </a:p>
          <a:p>
            <a:r>
              <a:rPr lang="en-US" dirty="0"/>
              <a:t>Combine in discussion of forward/backward reasoning. </a:t>
            </a:r>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27</a:t>
            </a:fld>
            <a:endParaRPr lang="en-US"/>
          </a:p>
        </p:txBody>
      </p:sp>
    </p:spTree>
    <p:extLst>
      <p:ext uri="{BB962C8B-B14F-4D97-AF65-F5344CB8AC3E}">
        <p14:creationId xmlns:p14="http://schemas.microsoft.com/office/powerpoint/2010/main" val="195993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Be mindful of indentation when using triple quotes as a “block comment”  - this is creating a String literal which need to follow the same indentation rules of the surrounding code chunk.</a:t>
            </a:r>
          </a:p>
          <a:p>
            <a:endParaRPr lang="en-US" dirty="0"/>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28</a:t>
            </a:fld>
            <a:endParaRPr lang="en-US"/>
          </a:p>
        </p:txBody>
      </p:sp>
    </p:spTree>
    <p:extLst>
      <p:ext uri="{BB962C8B-B14F-4D97-AF65-F5344CB8AC3E}">
        <p14:creationId xmlns:p14="http://schemas.microsoft.com/office/powerpoint/2010/main" val="249402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2A76B-B61D-C1D5-67D7-6947E151F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A6969-EC42-952F-421E-3B5E19D86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5BC9D-49AF-BAC7-269B-A6B1D58B5625}"/>
              </a:ext>
            </a:extLst>
          </p:cNvPr>
          <p:cNvSpPr>
            <a:spLocks noGrp="1"/>
          </p:cNvSpPr>
          <p:nvPr>
            <p:ph type="body" idx="1"/>
          </p:nvPr>
        </p:nvSpPr>
        <p:spPr/>
        <p:txBody>
          <a:bodyPr/>
          <a:lstStyle/>
          <a:p>
            <a:r>
              <a:rPr lang="en-US" b="1" dirty="0"/>
              <a:t>Incremental Edits</a:t>
            </a:r>
          </a:p>
          <a:p>
            <a:r>
              <a:rPr lang="en-US" dirty="0"/>
              <a:t>Tracking changes can be challenging – especially if you make a large number within a short period of time (remember there are limits to “undo, </a:t>
            </a:r>
            <a:r>
              <a:rPr lang="en-US" dirty="0" err="1"/>
              <a:t>ctrl+Z</a:t>
            </a:r>
            <a:r>
              <a:rPr lang="en-US" dirty="0"/>
              <a:t>”!)</a:t>
            </a:r>
            <a:br>
              <a:rPr lang="en-US" dirty="0"/>
            </a:br>
            <a:br>
              <a:rPr lang="en-US" dirty="0"/>
            </a:br>
            <a:r>
              <a:rPr lang="en-US" dirty="0"/>
              <a:t>So, whenever possible, only make one change at a time, test it, and then decide if you want to roll it back or keep it. </a:t>
            </a:r>
          </a:p>
          <a:p>
            <a:endParaRPr lang="en-US" dirty="0"/>
          </a:p>
          <a:p>
            <a:r>
              <a:rPr lang="en-US" dirty="0"/>
              <a:t>Software like </a:t>
            </a:r>
            <a:r>
              <a:rPr lang="en-US" dirty="0" err="1"/>
              <a:t>Github</a:t>
            </a:r>
            <a:r>
              <a:rPr lang="en-US" dirty="0"/>
              <a:t> can help, but isn’t really intended for tracking the constant back-and-forth updates often made while debugging. So it’s best not to rely on a tool, but rather focus on having a methodical process for keeping your debugging changes in check. </a:t>
            </a:r>
          </a:p>
        </p:txBody>
      </p:sp>
      <p:sp>
        <p:nvSpPr>
          <p:cNvPr id="4" name="Slide Number Placeholder 3">
            <a:extLst>
              <a:ext uri="{FF2B5EF4-FFF2-40B4-BE49-F238E27FC236}">
                <a16:creationId xmlns:a16="http://schemas.microsoft.com/office/drawing/2014/main" id="{F43990B2-7859-D251-BFA5-2B543936E634}"/>
              </a:ext>
            </a:extLst>
          </p:cNvPr>
          <p:cNvSpPr>
            <a:spLocks noGrp="1"/>
          </p:cNvSpPr>
          <p:nvPr>
            <p:ph type="sldNum" sz="quarter" idx="5"/>
          </p:nvPr>
        </p:nvSpPr>
        <p:spPr/>
        <p:txBody>
          <a:bodyPr/>
          <a:lstStyle/>
          <a:p>
            <a:fld id="{D955D8A5-D43B-EB40-82AE-D7CF193CBE51}" type="slidenum">
              <a:rPr lang="en-US" smtClean="0"/>
              <a:t>29</a:t>
            </a:fld>
            <a:endParaRPr lang="en-US"/>
          </a:p>
        </p:txBody>
      </p:sp>
    </p:spTree>
    <p:extLst>
      <p:ext uri="{BB962C8B-B14F-4D97-AF65-F5344CB8AC3E}">
        <p14:creationId xmlns:p14="http://schemas.microsoft.com/office/powerpoint/2010/main" val="230550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92D65-5F82-0CD0-8570-C24E80073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6454E-1A83-D895-60F3-BEC9E8795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39B08-D23D-4A8D-4282-E90704FF3587}"/>
              </a:ext>
            </a:extLst>
          </p:cNvPr>
          <p:cNvSpPr>
            <a:spLocks noGrp="1"/>
          </p:cNvSpPr>
          <p:nvPr>
            <p:ph type="body" idx="1"/>
          </p:nvPr>
        </p:nvSpPr>
        <p:spPr/>
        <p:txBody>
          <a:bodyPr/>
          <a:lstStyle/>
          <a:p>
            <a:r>
              <a:rPr lang="en-US" b="1" dirty="0"/>
              <a:t>Test Cases:  **add notes**</a:t>
            </a:r>
          </a:p>
          <a:p>
            <a:endParaRPr lang="en-US" b="0" dirty="0"/>
          </a:p>
        </p:txBody>
      </p:sp>
      <p:sp>
        <p:nvSpPr>
          <p:cNvPr id="4" name="Slide Number Placeholder 3">
            <a:extLst>
              <a:ext uri="{FF2B5EF4-FFF2-40B4-BE49-F238E27FC236}">
                <a16:creationId xmlns:a16="http://schemas.microsoft.com/office/drawing/2014/main" id="{90A27A1D-AFAE-590C-2D61-BFDF043D32C4}"/>
              </a:ext>
            </a:extLst>
          </p:cNvPr>
          <p:cNvSpPr>
            <a:spLocks noGrp="1"/>
          </p:cNvSpPr>
          <p:nvPr>
            <p:ph type="sldNum" sz="quarter" idx="5"/>
          </p:nvPr>
        </p:nvSpPr>
        <p:spPr/>
        <p:txBody>
          <a:bodyPr/>
          <a:lstStyle/>
          <a:p>
            <a:fld id="{D955D8A5-D43B-EB40-82AE-D7CF193CBE51}" type="slidenum">
              <a:rPr lang="en-US" smtClean="0"/>
              <a:t>30</a:t>
            </a:fld>
            <a:endParaRPr lang="en-US"/>
          </a:p>
        </p:txBody>
      </p:sp>
    </p:spTree>
    <p:extLst>
      <p:ext uri="{BB962C8B-B14F-4D97-AF65-F5344CB8AC3E}">
        <p14:creationId xmlns:p14="http://schemas.microsoft.com/office/powerpoint/2010/main" val="2556899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EF06-BAF8-DCBA-0A9C-65CF065C1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DE268-CF0B-695A-2ED7-BB49C610B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B094E-3F4F-004B-5441-58101786D57D}"/>
              </a:ext>
            </a:extLst>
          </p:cNvPr>
          <p:cNvSpPr>
            <a:spLocks noGrp="1"/>
          </p:cNvSpPr>
          <p:nvPr>
            <p:ph type="body" idx="1"/>
          </p:nvPr>
        </p:nvSpPr>
        <p:spPr/>
        <p:txBody>
          <a:bodyPr/>
          <a:lstStyle/>
          <a:p>
            <a:endParaRPr lang="en-US" b="0" dirty="0"/>
          </a:p>
          <a:p>
            <a:r>
              <a:rPr lang="en-US" b="1" dirty="0"/>
              <a:t>Rubber Duck Debugging: </a:t>
            </a:r>
            <a:endParaRPr lang="en-US" b="0" dirty="0"/>
          </a:p>
          <a:p>
            <a:r>
              <a:rPr lang="en-US" dirty="0"/>
              <a:t>Wikipedia Article: https://</a:t>
            </a:r>
            <a:r>
              <a:rPr lang="en-US" dirty="0" err="1"/>
              <a:t>en.wikipedia.org</a:t>
            </a:r>
            <a:r>
              <a:rPr lang="en-US" dirty="0"/>
              <a:t>/wiki/</a:t>
            </a:r>
            <a:r>
              <a:rPr lang="en-US" dirty="0" err="1"/>
              <a:t>Rubber_duck_debugging</a:t>
            </a:r>
            <a:r>
              <a:rPr lang="en-US" dirty="0"/>
              <a:t> </a:t>
            </a:r>
          </a:p>
          <a:p>
            <a:endParaRPr lang="en-US" dirty="0"/>
          </a:p>
          <a:p>
            <a:r>
              <a:rPr lang="en-US" dirty="0"/>
              <a:t>Explain, out loud, to your rubber duck friend what your program is intended to do and the bug you are experiencing. </a:t>
            </a:r>
          </a:p>
          <a:p>
            <a:endParaRPr lang="en-US" dirty="0"/>
          </a:p>
          <a:p>
            <a:r>
              <a:rPr lang="en-US" dirty="0"/>
              <a:t>In detail, explain what each part and/or line-of-code in your program does to your duck. </a:t>
            </a:r>
          </a:p>
          <a:p>
            <a:endParaRPr lang="en-US" dirty="0"/>
          </a:p>
          <a:p>
            <a:r>
              <a:rPr lang="en-US" dirty="0"/>
              <a:t>By discussing your work out-loud, you may reach a “Eureka!” moment, where the issue you were overlooking before become crystal clear. </a:t>
            </a:r>
            <a:endParaRPr lang="en-US" b="0" dirty="0"/>
          </a:p>
          <a:p>
            <a:endParaRPr lang="en-US" dirty="0"/>
          </a:p>
        </p:txBody>
      </p:sp>
      <p:sp>
        <p:nvSpPr>
          <p:cNvPr id="4" name="Slide Number Placeholder 3">
            <a:extLst>
              <a:ext uri="{FF2B5EF4-FFF2-40B4-BE49-F238E27FC236}">
                <a16:creationId xmlns:a16="http://schemas.microsoft.com/office/drawing/2014/main" id="{F785F82B-4258-DA0E-6360-7B0D2334107E}"/>
              </a:ext>
            </a:extLst>
          </p:cNvPr>
          <p:cNvSpPr>
            <a:spLocks noGrp="1"/>
          </p:cNvSpPr>
          <p:nvPr>
            <p:ph type="sldNum" sz="quarter" idx="5"/>
          </p:nvPr>
        </p:nvSpPr>
        <p:spPr/>
        <p:txBody>
          <a:bodyPr/>
          <a:lstStyle/>
          <a:p>
            <a:fld id="{D955D8A5-D43B-EB40-82AE-D7CF193CBE51}" type="slidenum">
              <a:rPr lang="en-US" smtClean="0"/>
              <a:t>31</a:t>
            </a:fld>
            <a:endParaRPr lang="en-US"/>
          </a:p>
        </p:txBody>
      </p:sp>
    </p:spTree>
    <p:extLst>
      <p:ext uri="{BB962C8B-B14F-4D97-AF65-F5344CB8AC3E}">
        <p14:creationId xmlns:p14="http://schemas.microsoft.com/office/powerpoint/2010/main" val="1944197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Bugs == Errors</a:t>
            </a:r>
          </a:p>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The phrases (bug and debugging) are often attributed to Grace Hopper and her team – who found a literal bug (a moth) stuck in their computational machine (Mark II) – but the term is </a:t>
            </a:r>
            <a:r>
              <a:rPr lang="en-US" b="0" i="0" dirty="0" err="1">
                <a:solidFill>
                  <a:srgbClr val="262626"/>
                </a:solidFill>
                <a:effectLst/>
                <a:highlight>
                  <a:srgbClr val="FFFFFF"/>
                </a:highlight>
                <a:latin typeface="Public Sans"/>
              </a:rPr>
              <a:t>actuall</a:t>
            </a:r>
            <a:r>
              <a:rPr lang="en-US" b="0" i="0" dirty="0">
                <a:solidFill>
                  <a:srgbClr val="262626"/>
                </a:solidFill>
                <a:effectLst/>
                <a:highlight>
                  <a:srgbClr val="FFFFFF"/>
                </a:highlight>
                <a:latin typeface="Public Sans"/>
              </a:rPr>
              <a:t> an age-old engineering term dating back over century. </a:t>
            </a:r>
          </a:p>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In this workshop, we will discuss the process of debugging and the different techniques that you can use to better find and fix the bugs. </a:t>
            </a:r>
          </a:p>
          <a:p>
            <a:pPr algn="l"/>
            <a:endParaRPr lang="en-US" b="1" i="0" dirty="0">
              <a:solidFill>
                <a:srgbClr val="262626"/>
              </a:solidFill>
              <a:effectLst/>
              <a:highlight>
                <a:srgbClr val="FFFFFF"/>
              </a:highlight>
              <a:latin typeface="Public Sans"/>
            </a:endParaRPr>
          </a:p>
          <a:p>
            <a:pPr algn="l"/>
            <a:r>
              <a:rPr lang="en-US" b="1" i="0" dirty="0">
                <a:solidFill>
                  <a:srgbClr val="262626"/>
                </a:solidFill>
                <a:effectLst/>
                <a:highlight>
                  <a:srgbClr val="FFFFFF"/>
                </a:highlight>
                <a:latin typeface="Public Sans"/>
              </a:rPr>
              <a:t>Description (Smithsonian):</a:t>
            </a:r>
            <a:br>
              <a:rPr lang="en-US" b="1" i="0" dirty="0">
                <a:solidFill>
                  <a:srgbClr val="262626"/>
                </a:solidFill>
                <a:effectLst/>
                <a:highlight>
                  <a:srgbClr val="FFFFFF"/>
                </a:highlight>
                <a:latin typeface="Public Sans"/>
              </a:rPr>
            </a:br>
            <a:r>
              <a:rPr lang="en-US" b="1" i="0" dirty="0">
                <a:solidFill>
                  <a:srgbClr val="262626"/>
                </a:solidFill>
                <a:effectLst/>
                <a:highlight>
                  <a:srgbClr val="FFFFFF"/>
                </a:highlight>
                <a:latin typeface="Public Sans"/>
              </a:rPr>
              <a:t>‘</a:t>
            </a:r>
            <a:r>
              <a:rPr lang="en-US" b="0" i="0" dirty="0">
                <a:solidFill>
                  <a:srgbClr val="262626"/>
                </a:solidFill>
                <a:effectLst/>
                <a:highlight>
                  <a:srgbClr val="FFFFFF"/>
                </a:highlight>
                <a:latin typeface="Public Sans"/>
              </a:rPr>
              <a:t>American engineers have been calling small flaws in machines "bugs" for over a century. Thomas Edison talked about bugs in electrical circuits in the 1870s. When the first computers were built during the early 1940s, people working on them found bugs in both the hardware of the machines and in the programs that ran them. </a:t>
            </a:r>
          </a:p>
          <a:p>
            <a:pPr algn="l"/>
            <a:endParaRPr lang="en-US" b="0" i="0" dirty="0">
              <a:solidFill>
                <a:srgbClr val="262626"/>
              </a:solidFill>
              <a:effectLst/>
              <a:highlight>
                <a:srgbClr val="FFFFFF"/>
              </a:highlight>
              <a:latin typeface="Public Sans"/>
            </a:endParaRPr>
          </a:p>
          <a:p>
            <a:pPr algn="l"/>
            <a:r>
              <a:rPr lang="en-US" b="0" i="0" dirty="0">
                <a:solidFill>
                  <a:srgbClr val="262626"/>
                </a:solidFill>
                <a:effectLst/>
                <a:highlight>
                  <a:srgbClr val="FFFFFF"/>
                </a:highlight>
                <a:latin typeface="Public Sans"/>
              </a:rPr>
              <a:t>In 1947, engineers working on the Mark II computer at Harvard University found a moth stuck in one of the components. They taped the insect in their logbook and labeled it "first actual case of bug being found." The words "bug" and "debug" soon became a standard part of the language of computer programmers.</a:t>
            </a:r>
          </a:p>
          <a:p>
            <a:pPr algn="l"/>
            <a:endParaRPr lang="en-US" b="0" i="0" dirty="0">
              <a:solidFill>
                <a:srgbClr val="262626"/>
              </a:solidFill>
              <a:effectLst/>
              <a:highlight>
                <a:srgbClr val="FFFFFF"/>
              </a:highlight>
              <a:latin typeface="Public Sans"/>
            </a:endParaRPr>
          </a:p>
          <a:p>
            <a:pPr algn="l"/>
            <a:r>
              <a:rPr lang="en-US" b="0" i="0" dirty="0">
                <a:solidFill>
                  <a:srgbClr val="262626"/>
                </a:solidFill>
                <a:effectLst/>
                <a:highlight>
                  <a:srgbClr val="FFFFFF"/>
                </a:highlight>
                <a:latin typeface="Public Sans"/>
              </a:rPr>
              <a:t>Among those working on the Mark II in 1947 was mathematician and computer programmer Grace Hopper, who later became a Navy rear admiral. This log book was probably not Hopper's, but she and the rest of the Mark II team helped popularize the use of the term computer bug and the related phrase "debug.”’</a:t>
            </a:r>
          </a:p>
          <a:p>
            <a:endParaRPr lang="en-US" dirty="0"/>
          </a:p>
          <a:p>
            <a:endParaRPr lang="en-US" dirty="0"/>
          </a:p>
          <a:p>
            <a:r>
              <a:rPr lang="en-US" dirty="0"/>
              <a:t>Image &amp; Description Source: https://</a:t>
            </a:r>
            <a:r>
              <a:rPr lang="en-US" dirty="0" err="1"/>
              <a:t>americanhistory.si.edu</a:t>
            </a:r>
            <a:r>
              <a:rPr lang="en-US" dirty="0"/>
              <a:t>/collections/nmah_334663 </a:t>
            </a:r>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5</a:t>
            </a:fld>
            <a:endParaRPr lang="en-US"/>
          </a:p>
        </p:txBody>
      </p:sp>
    </p:spTree>
    <p:extLst>
      <p:ext uri="{BB962C8B-B14F-4D97-AF65-F5344CB8AC3E}">
        <p14:creationId xmlns:p14="http://schemas.microsoft.com/office/powerpoint/2010/main" val="2830743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 &amp; Start Over: </a:t>
            </a:r>
          </a:p>
          <a:p>
            <a:r>
              <a:rPr lang="en-US" b="0" dirty="0"/>
              <a:t>Last Resort – helpful but can be dangerous, since you never identified the true cause of the bug. This means the bug could still pop-up after re-writing your code or arise later-on leading to a frustrating cycle </a:t>
            </a:r>
            <a:r>
              <a:rPr lang="en-US" b="0"/>
              <a:t>of write-rewrite</a:t>
            </a:r>
            <a:endParaRPr lang="en-US" b="0" dirty="0"/>
          </a:p>
        </p:txBody>
      </p:sp>
      <p:sp>
        <p:nvSpPr>
          <p:cNvPr id="4" name="Slide Number Placeholder 3"/>
          <p:cNvSpPr>
            <a:spLocks noGrp="1"/>
          </p:cNvSpPr>
          <p:nvPr>
            <p:ph type="sldNum" sz="quarter" idx="5"/>
          </p:nvPr>
        </p:nvSpPr>
        <p:spPr/>
        <p:txBody>
          <a:bodyPr/>
          <a:lstStyle/>
          <a:p>
            <a:fld id="{D955D8A5-D43B-EB40-82AE-D7CF193CBE51}" type="slidenum">
              <a:rPr lang="en-US" smtClean="0"/>
              <a:t>32</a:t>
            </a:fld>
            <a:endParaRPr lang="en-US"/>
          </a:p>
        </p:txBody>
      </p:sp>
    </p:spTree>
    <p:extLst>
      <p:ext uri="{BB962C8B-B14F-4D97-AF65-F5344CB8AC3E}">
        <p14:creationId xmlns:p14="http://schemas.microsoft.com/office/powerpoint/2010/main" val="2532014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E8DA-9A8D-DB68-617F-FB26ABCC9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B16E1-4F15-F07B-5739-4815A9014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A9589-CCEC-BED0-1CF0-7120E493F166}"/>
              </a:ext>
            </a:extLst>
          </p:cNvPr>
          <p:cNvSpPr>
            <a:spLocks noGrp="1"/>
          </p:cNvSpPr>
          <p:nvPr>
            <p:ph type="body" idx="1"/>
          </p:nvPr>
        </p:nvSpPr>
        <p:spPr/>
        <p:txBody>
          <a:bodyPr/>
          <a:lstStyle/>
          <a:p>
            <a:r>
              <a:rPr lang="en-US" dirty="0"/>
              <a:t>Before we can start debugging, we must first recognize the need for debugging – i.e. observe a bug. </a:t>
            </a:r>
          </a:p>
          <a:p>
            <a:endParaRPr lang="en-US" dirty="0"/>
          </a:p>
          <a:p>
            <a:r>
              <a:rPr lang="en-US" dirty="0"/>
              <a:t>In the context of software programming, a bug refers to a moment when a system behaves in an unexpected or unintended manner. </a:t>
            </a:r>
          </a:p>
          <a:p>
            <a:endParaRPr lang="en-US" dirty="0"/>
          </a:p>
          <a:p>
            <a:r>
              <a:rPr lang="en-US" dirty="0"/>
              <a:t>This “unexpected behavior” can run the gambit of incorrect output to the full-blown system crashes! </a:t>
            </a:r>
          </a:p>
        </p:txBody>
      </p:sp>
      <p:sp>
        <p:nvSpPr>
          <p:cNvPr id="4" name="Slide Number Placeholder 3">
            <a:extLst>
              <a:ext uri="{FF2B5EF4-FFF2-40B4-BE49-F238E27FC236}">
                <a16:creationId xmlns:a16="http://schemas.microsoft.com/office/drawing/2014/main" id="{A1D8DFA4-A7AC-1AD0-E7A9-B1372417156C}"/>
              </a:ext>
            </a:extLst>
          </p:cNvPr>
          <p:cNvSpPr>
            <a:spLocks noGrp="1"/>
          </p:cNvSpPr>
          <p:nvPr>
            <p:ph type="sldNum" sz="quarter" idx="5"/>
          </p:nvPr>
        </p:nvSpPr>
        <p:spPr/>
        <p:txBody>
          <a:bodyPr/>
          <a:lstStyle/>
          <a:p>
            <a:fld id="{D955D8A5-D43B-EB40-82AE-D7CF193CBE51}" type="slidenum">
              <a:rPr lang="en-US" smtClean="0"/>
              <a:t>6</a:t>
            </a:fld>
            <a:endParaRPr lang="en-US"/>
          </a:p>
        </p:txBody>
      </p:sp>
    </p:spTree>
    <p:extLst>
      <p:ext uri="{BB962C8B-B14F-4D97-AF65-F5344CB8AC3E}">
        <p14:creationId xmlns:p14="http://schemas.microsoft.com/office/powerpoint/2010/main" val="1948615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D914C-94DD-44F0-DD77-F4E764A12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14336-8F99-37A7-E291-CE5B1E3452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81FD-D08B-85DC-29B9-B6625D12F50D}"/>
              </a:ext>
            </a:extLst>
          </p:cNvPr>
          <p:cNvSpPr>
            <a:spLocks noGrp="1"/>
          </p:cNvSpPr>
          <p:nvPr>
            <p:ph type="body" idx="1"/>
          </p:nvPr>
        </p:nvSpPr>
        <p:spPr/>
        <p:txBody>
          <a:bodyPr/>
          <a:lstStyle/>
          <a:p>
            <a:r>
              <a:rPr lang="en-US" dirty="0"/>
              <a:t>After observing a bug, we must start searching for its underlying cause – which could be any one of a variety of potential errors. </a:t>
            </a:r>
          </a:p>
          <a:p>
            <a:endParaRPr lang="en-US" dirty="0"/>
          </a:p>
          <a:p>
            <a:r>
              <a:rPr lang="en-US" dirty="0"/>
              <a:t>It is important to note that the error, or errors, can exist across three spaces – the project’s code, the system running the code, and then engineer’s mind. </a:t>
            </a:r>
          </a:p>
          <a:p>
            <a:endParaRPr lang="en-US" dirty="0"/>
          </a:p>
          <a:p>
            <a:r>
              <a:rPr lang="en-US" dirty="0"/>
              <a:t>Today we’ll be focusing on the first space, code, but it is important to always remember to check for issues in the system’s hardware and your own understanding of the system and the code. </a:t>
            </a:r>
          </a:p>
          <a:p>
            <a:endParaRPr lang="en-US" dirty="0"/>
          </a:p>
          <a:p>
            <a:endParaRPr lang="en-US" dirty="0"/>
          </a:p>
        </p:txBody>
      </p:sp>
      <p:sp>
        <p:nvSpPr>
          <p:cNvPr id="4" name="Slide Number Placeholder 3">
            <a:extLst>
              <a:ext uri="{FF2B5EF4-FFF2-40B4-BE49-F238E27FC236}">
                <a16:creationId xmlns:a16="http://schemas.microsoft.com/office/drawing/2014/main" id="{F28B1C41-7E93-B159-0B1B-EB097E154415}"/>
              </a:ext>
            </a:extLst>
          </p:cNvPr>
          <p:cNvSpPr>
            <a:spLocks noGrp="1"/>
          </p:cNvSpPr>
          <p:nvPr>
            <p:ph type="sldNum" sz="quarter" idx="5"/>
          </p:nvPr>
        </p:nvSpPr>
        <p:spPr/>
        <p:txBody>
          <a:bodyPr/>
          <a:lstStyle/>
          <a:p>
            <a:fld id="{D955D8A5-D43B-EB40-82AE-D7CF193CBE51}" type="slidenum">
              <a:rPr lang="en-US" smtClean="0"/>
              <a:t>7</a:t>
            </a:fld>
            <a:endParaRPr lang="en-US"/>
          </a:p>
        </p:txBody>
      </p:sp>
    </p:spTree>
    <p:extLst>
      <p:ext uri="{BB962C8B-B14F-4D97-AF65-F5344CB8AC3E}">
        <p14:creationId xmlns:p14="http://schemas.microsoft.com/office/powerpoint/2010/main" val="159546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error, or errors, has been identified it must be fixed. </a:t>
            </a:r>
          </a:p>
          <a:p>
            <a:endParaRPr lang="en-US" dirty="0"/>
          </a:p>
          <a:p>
            <a:r>
              <a:rPr lang="en-US" dirty="0"/>
              <a:t>This is the final, and often easiest, step of the debugging process. </a:t>
            </a:r>
          </a:p>
        </p:txBody>
      </p:sp>
      <p:sp>
        <p:nvSpPr>
          <p:cNvPr id="4" name="Slide Number Placeholder 3"/>
          <p:cNvSpPr>
            <a:spLocks noGrp="1"/>
          </p:cNvSpPr>
          <p:nvPr>
            <p:ph type="sldNum" sz="quarter" idx="5"/>
          </p:nvPr>
        </p:nvSpPr>
        <p:spPr/>
        <p:txBody>
          <a:bodyPr/>
          <a:lstStyle/>
          <a:p>
            <a:fld id="{D955D8A5-D43B-EB40-82AE-D7CF193CBE51}" type="slidenum">
              <a:rPr lang="en-US" smtClean="0"/>
              <a:t>8</a:t>
            </a:fld>
            <a:endParaRPr lang="en-US"/>
          </a:p>
        </p:txBody>
      </p:sp>
    </p:spTree>
    <p:extLst>
      <p:ext uri="{BB962C8B-B14F-4D97-AF65-F5344CB8AC3E}">
        <p14:creationId xmlns:p14="http://schemas.microsoft.com/office/powerpoint/2010/main" val="3129963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FC2D6-99DB-BE50-CAD7-4392C0A4E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E3490-17F6-AD4C-0CF8-23290F6AFB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B1786E-A769-02C9-F621-3635ED58AB2B}"/>
              </a:ext>
            </a:extLst>
          </p:cNvPr>
          <p:cNvSpPr>
            <a:spLocks noGrp="1"/>
          </p:cNvSpPr>
          <p:nvPr>
            <p:ph type="body" idx="1"/>
          </p:nvPr>
        </p:nvSpPr>
        <p:spPr/>
        <p:txBody>
          <a:bodyPr/>
          <a:lstStyle/>
          <a:p>
            <a:r>
              <a:rPr lang="en-US" dirty="0"/>
              <a:t>The most challenging part of debugging is this second step – finding the error.</a:t>
            </a:r>
          </a:p>
        </p:txBody>
      </p:sp>
      <p:sp>
        <p:nvSpPr>
          <p:cNvPr id="4" name="Slide Number Placeholder 3">
            <a:extLst>
              <a:ext uri="{FF2B5EF4-FFF2-40B4-BE49-F238E27FC236}">
                <a16:creationId xmlns:a16="http://schemas.microsoft.com/office/drawing/2014/main" id="{8F681822-336A-A211-339C-EADFDA69E412}"/>
              </a:ext>
            </a:extLst>
          </p:cNvPr>
          <p:cNvSpPr>
            <a:spLocks noGrp="1"/>
          </p:cNvSpPr>
          <p:nvPr>
            <p:ph type="sldNum" sz="quarter" idx="5"/>
          </p:nvPr>
        </p:nvSpPr>
        <p:spPr/>
        <p:txBody>
          <a:bodyPr/>
          <a:lstStyle/>
          <a:p>
            <a:fld id="{D955D8A5-D43B-EB40-82AE-D7CF193CBE51}" type="slidenum">
              <a:rPr lang="en-US" smtClean="0"/>
              <a:t>9</a:t>
            </a:fld>
            <a:endParaRPr lang="en-US"/>
          </a:p>
        </p:txBody>
      </p:sp>
    </p:spTree>
    <p:extLst>
      <p:ext uri="{BB962C8B-B14F-4D97-AF65-F5344CB8AC3E}">
        <p14:creationId xmlns:p14="http://schemas.microsoft.com/office/powerpoint/2010/main" val="796724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AF158-8B5F-A4C1-086F-2360DD6B0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8F369-9F6A-376F-77BA-80BBEBC11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6C1DE-41ED-A299-48B4-D2894BD9DC6C}"/>
              </a:ext>
            </a:extLst>
          </p:cNvPr>
          <p:cNvSpPr>
            <a:spLocks noGrp="1"/>
          </p:cNvSpPr>
          <p:nvPr>
            <p:ph type="body" idx="1"/>
          </p:nvPr>
        </p:nvSpPr>
        <p:spPr/>
        <p:txBody>
          <a:bodyPr/>
          <a:lstStyle/>
          <a:p>
            <a:r>
              <a:rPr lang="en-US" dirty="0"/>
              <a:t>In this workshop, we will focus on different debugging strategies and techniques that can make it easier for you to find software errors. </a:t>
            </a:r>
          </a:p>
          <a:p>
            <a:endParaRPr lang="en-US" dirty="0"/>
          </a:p>
          <a:p>
            <a:r>
              <a:rPr lang="en-US" dirty="0"/>
              <a:t>While this workshop will be taught with Python, it is important to know that these strategies and techniques can be easily transferred to other programming languages and engineering domains. </a:t>
            </a:r>
          </a:p>
        </p:txBody>
      </p:sp>
      <p:sp>
        <p:nvSpPr>
          <p:cNvPr id="4" name="Slide Number Placeholder 3">
            <a:extLst>
              <a:ext uri="{FF2B5EF4-FFF2-40B4-BE49-F238E27FC236}">
                <a16:creationId xmlns:a16="http://schemas.microsoft.com/office/drawing/2014/main" id="{F46FF53E-CBF8-F14F-BC96-3D29163F834C}"/>
              </a:ext>
            </a:extLst>
          </p:cNvPr>
          <p:cNvSpPr>
            <a:spLocks noGrp="1"/>
          </p:cNvSpPr>
          <p:nvPr>
            <p:ph type="sldNum" sz="quarter" idx="5"/>
          </p:nvPr>
        </p:nvSpPr>
        <p:spPr/>
        <p:txBody>
          <a:bodyPr/>
          <a:lstStyle/>
          <a:p>
            <a:fld id="{D955D8A5-D43B-EB40-82AE-D7CF193CBE51}" type="slidenum">
              <a:rPr lang="en-US" smtClean="0"/>
              <a:t>10</a:t>
            </a:fld>
            <a:endParaRPr lang="en-US"/>
          </a:p>
        </p:txBody>
      </p:sp>
    </p:spTree>
    <p:extLst>
      <p:ext uri="{BB962C8B-B14F-4D97-AF65-F5344CB8AC3E}">
        <p14:creationId xmlns:p14="http://schemas.microsoft.com/office/powerpoint/2010/main" val="363518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program for this workshop is called “</a:t>
            </a:r>
            <a:r>
              <a:rPr lang="en-US" dirty="0" err="1"/>
              <a:t>calculator.py</a:t>
            </a:r>
            <a:r>
              <a:rPr lang="en-US" dirty="0"/>
              <a:t>” and contains a simple method for calculating basic arithmetic operation. </a:t>
            </a:r>
          </a:p>
          <a:p>
            <a:endParaRPr lang="en-US" dirty="0"/>
          </a:p>
          <a:p>
            <a:r>
              <a:rPr lang="en-US" dirty="0"/>
              <a:t>This method contains three errors which we will work on finding and fixing together. </a:t>
            </a:r>
          </a:p>
          <a:p>
            <a:endParaRPr lang="en-US" dirty="0"/>
          </a:p>
          <a:p>
            <a:r>
              <a:rPr lang="en-US" dirty="0"/>
              <a:t>You can follow along by </a:t>
            </a:r>
            <a:r>
              <a:rPr lang="en-US" dirty="0" err="1"/>
              <a:t>copy+pasting</a:t>
            </a:r>
            <a:r>
              <a:rPr lang="en-US" dirty="0"/>
              <a:t> the </a:t>
            </a:r>
            <a:r>
              <a:rPr lang="en-US" dirty="0" err="1"/>
              <a:t>calculator.py’s</a:t>
            </a:r>
            <a:r>
              <a:rPr lang="en-US" dirty="0"/>
              <a:t> code into a new file on your personal workstation, VS Code (OnDemand), or use the free online IDE Trinket for Python: </a:t>
            </a:r>
          </a:p>
          <a:p>
            <a:r>
              <a:rPr lang="en-US" b="0" i="0" u="none" strike="noStrike" dirty="0">
                <a:effectLst/>
                <a:latin typeface="Merriweather" panose="020F0502020204030204" pitchFamily="34" charset="0"/>
              </a:rPr>
              <a:t>https://</a:t>
            </a:r>
            <a:r>
              <a:rPr lang="en-US" b="0" i="0" u="none" strike="noStrike" dirty="0" err="1">
                <a:effectLst/>
                <a:latin typeface="Merriweather" panose="020F0502020204030204" pitchFamily="34" charset="0"/>
              </a:rPr>
              <a:t>trinket.io</a:t>
            </a:r>
            <a:r>
              <a:rPr lang="en-US" b="0" i="0" u="none" strike="noStrike" dirty="0">
                <a:effectLst/>
                <a:latin typeface="Merriweather" panose="020F0502020204030204" pitchFamily="34" charset="0"/>
              </a:rPr>
              <a:t>/python/cd7747ea1eaa </a:t>
            </a:r>
            <a:endParaRPr lang="en-US" dirty="0"/>
          </a:p>
          <a:p>
            <a:endParaRPr lang="en-US" dirty="0"/>
          </a:p>
          <a:p>
            <a:r>
              <a:rPr lang="en-US" dirty="0"/>
              <a:t>This file is also provided in this presentations </a:t>
            </a:r>
            <a:r>
              <a:rPr lang="en-US" dirty="0" err="1"/>
              <a:t>Github</a:t>
            </a:r>
            <a:r>
              <a:rPr lang="en-US" dirty="0"/>
              <a:t> Repo: https://</a:t>
            </a:r>
            <a:r>
              <a:rPr lang="en-US" dirty="0" err="1"/>
              <a:t>github.com</a:t>
            </a:r>
            <a:r>
              <a:rPr lang="en-US" dirty="0"/>
              <a:t>/</a:t>
            </a:r>
            <a:r>
              <a:rPr lang="en-US" dirty="0" err="1"/>
              <a:t>ResearchComputing</a:t>
            </a:r>
            <a:r>
              <a:rPr lang="en-US" dirty="0"/>
              <a:t>/</a:t>
            </a:r>
            <a:r>
              <a:rPr lang="en-US" dirty="0" err="1"/>
              <a:t>introduction_to_debugging_shortcourse</a:t>
            </a:r>
            <a:endParaRPr lang="en-US" dirty="0"/>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11</a:t>
            </a:fld>
            <a:endParaRPr lang="en-US"/>
          </a:p>
        </p:txBody>
      </p:sp>
    </p:spTree>
    <p:extLst>
      <p:ext uri="{BB962C8B-B14F-4D97-AF65-F5344CB8AC3E}">
        <p14:creationId xmlns:p14="http://schemas.microsoft.com/office/powerpoint/2010/main" val="2991375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3543300" y="6370516"/>
            <a:ext cx="2057400" cy="365125"/>
          </a:xfrm>
          <a:prstGeom prst="rect">
            <a:avLst/>
          </a:prstGeom>
        </p:spPr>
        <p:txBody>
          <a:bodyPr/>
          <a:lstStyle/>
          <a:p>
            <a:pPr algn="ctr"/>
            <a:r>
              <a:rPr lang="en-US"/>
              <a:t>9/18/24</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58166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4D6A-8FFE-9010-6B80-0D3AF738639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95C118D-ED74-9896-00B7-30E4B4A25C2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EA323C3-E703-C5F2-391E-8CAC9B48D118}"/>
              </a:ext>
            </a:extLst>
          </p:cNvPr>
          <p:cNvSpPr>
            <a:spLocks noGrp="1"/>
          </p:cNvSpPr>
          <p:nvPr>
            <p:ph type="dt" sz="half" idx="10"/>
          </p:nvPr>
        </p:nvSpPr>
        <p:spPr/>
        <p:txBody>
          <a:bodyPr/>
          <a:lstStyle/>
          <a:p>
            <a:fld id="{FBBFC60D-A1EF-2242-9346-4F46FF15170B}" type="datetimeFigureOut">
              <a:rPr lang="en-US" smtClean="0"/>
              <a:t>9/24/24</a:t>
            </a:fld>
            <a:endParaRPr lang="en-US"/>
          </a:p>
        </p:txBody>
      </p:sp>
      <p:sp>
        <p:nvSpPr>
          <p:cNvPr id="5" name="Footer Placeholder 4">
            <a:extLst>
              <a:ext uri="{FF2B5EF4-FFF2-40B4-BE49-F238E27FC236}">
                <a16:creationId xmlns:a16="http://schemas.microsoft.com/office/drawing/2014/main" id="{BCBD22A4-3FA3-0497-439D-8B89F5189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749B8-4480-A15F-DBDA-F96FBF7E4328}"/>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731132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a:xfrm>
            <a:off x="457200" y="6096000"/>
            <a:ext cx="8229600" cy="158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 name="Google Shape;17;p1">
            <a:extLst>
              <a:ext uri="{FF2B5EF4-FFF2-40B4-BE49-F238E27FC236}">
                <a16:creationId xmlns:a16="http://schemas.microsoft.com/office/drawing/2014/main" id="{3DB9C03C-8020-370E-68AB-0234A777440C}"/>
              </a:ext>
            </a:extLst>
          </p:cNvPr>
          <p:cNvPicPr preferRelativeResize="0"/>
          <p:nvPr userDrawn="1"/>
        </p:nvPicPr>
        <p:blipFill rotWithShape="1">
          <a:blip r:embed="rId11">
            <a:alphaModFix/>
          </a:blip>
          <a:srcRect/>
          <a:stretch/>
        </p:blipFill>
        <p:spPr>
          <a:xfrm>
            <a:off x="457200" y="6257084"/>
            <a:ext cx="2210435" cy="439831"/>
          </a:xfrm>
          <a:prstGeom prst="rect">
            <a:avLst/>
          </a:prstGeom>
          <a:noFill/>
          <a:ln>
            <a:noFill/>
          </a:ln>
        </p:spPr>
      </p:pic>
      <p:sp>
        <p:nvSpPr>
          <p:cNvPr id="15" name="Slide Number Placeholder 5">
            <a:extLst>
              <a:ext uri="{FF2B5EF4-FFF2-40B4-BE49-F238E27FC236}">
                <a16:creationId xmlns:a16="http://schemas.microsoft.com/office/drawing/2014/main" id="{FAB39359-E3F8-354A-833D-4472790DBC2C}"/>
              </a:ext>
            </a:extLst>
          </p:cNvPr>
          <p:cNvSpPr>
            <a:spLocks noGrp="1"/>
          </p:cNvSpPr>
          <p:nvPr>
            <p:ph type="sldNum" sz="quarter" idx="4"/>
          </p:nvPr>
        </p:nvSpPr>
        <p:spPr>
          <a:xfrm>
            <a:off x="6629400" y="633179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7983A4-F384-C340-9CB2-175593F0E4F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hyperlink" Target="https://twitter.com/allison_horst?lang=en" TargetMode="External"/><Relationship Id="rId5" Type="http://schemas.openxmlformats.org/officeDocument/2006/relationships/hyperlink" Target="https://github.com/allisonhorst/stats-illustrations"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http://tinyurl.com/curc-survey18" TargetMode="External"/><Relationship Id="rId5" Type="http://schemas.openxmlformats.org/officeDocument/2006/relationships/hyperlink" Target="mailto:rc-help@colorado.edu" TargetMode="External"/><Relationship Id="rId4" Type="http://schemas.openxmlformats.org/officeDocument/2006/relationships/hyperlink" Target="https://curc.readthedocs.io/en/lates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hyperlink" Target="http://tinyurl.com/curc-survey1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ResearchComputing/introduction_to_debugging_shortcourse"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300EE-23E3-8B48-8552-30A0D75D7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 y="0"/>
            <a:ext cx="9141242" cy="6858000"/>
          </a:xfrm>
          <a:prstGeom prst="rect">
            <a:avLst/>
          </a:prstGeom>
        </p:spPr>
      </p:pic>
      <p:pic>
        <p:nvPicPr>
          <p:cNvPr id="3" name="Picture 2">
            <a:extLst>
              <a:ext uri="{FF2B5EF4-FFF2-40B4-BE49-F238E27FC236}">
                <a16:creationId xmlns:a16="http://schemas.microsoft.com/office/drawing/2014/main" id="{2F268A18-C50A-3045-BF78-87E6FAA7F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5181600"/>
            <a:ext cx="2133600" cy="1095248"/>
          </a:xfrm>
          <a:prstGeom prst="rect">
            <a:avLst/>
          </a:prstGeom>
        </p:spPr>
      </p:pic>
      <p:sp>
        <p:nvSpPr>
          <p:cNvPr id="2" name="Rounded Rectangle 1">
            <a:extLst>
              <a:ext uri="{FF2B5EF4-FFF2-40B4-BE49-F238E27FC236}">
                <a16:creationId xmlns:a16="http://schemas.microsoft.com/office/drawing/2014/main" id="{C56C9A0B-9F7C-89BD-E7E3-2F2BB71DAC8F}"/>
              </a:ext>
            </a:extLst>
          </p:cNvPr>
          <p:cNvSpPr/>
          <p:nvPr/>
        </p:nvSpPr>
        <p:spPr>
          <a:xfrm>
            <a:off x="1066800" y="280307"/>
            <a:ext cx="7010400" cy="46863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pic>
        <p:nvPicPr>
          <p:cNvPr id="5" name="Picture 2">
            <a:extLst>
              <a:ext uri="{FF2B5EF4-FFF2-40B4-BE49-F238E27FC236}">
                <a16:creationId xmlns:a16="http://schemas.microsoft.com/office/drawing/2014/main" id="{BBC22AA7-292F-C3E7-D28B-CDF04DE0AB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77" t="14424" r="2183"/>
          <a:stretch/>
        </p:blipFill>
        <p:spPr bwMode="auto">
          <a:xfrm>
            <a:off x="1544734" y="1209376"/>
            <a:ext cx="6054533" cy="35720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A5CA4B-AC6B-CF56-AD27-898EBDF7213F}"/>
              </a:ext>
            </a:extLst>
          </p:cNvPr>
          <p:cNvSpPr txBox="1"/>
          <p:nvPr/>
        </p:nvSpPr>
        <p:spPr>
          <a:xfrm>
            <a:off x="1066800" y="381000"/>
            <a:ext cx="7010400" cy="646331"/>
          </a:xfrm>
          <a:prstGeom prst="rect">
            <a:avLst/>
          </a:prstGeom>
          <a:noFill/>
        </p:spPr>
        <p:txBody>
          <a:bodyPr wrap="square" rtlCol="0">
            <a:spAutoFit/>
          </a:bodyPr>
          <a:lstStyle/>
          <a:p>
            <a:pPr algn="ctr"/>
            <a:r>
              <a:rPr lang="en-US" sz="3600" b="1" dirty="0">
                <a:solidFill>
                  <a:srgbClr val="2F3BBF"/>
                </a:solidFill>
                <a:effectLst>
                  <a:outerShdw blurRad="50800" dist="38100" algn="l" rotWithShape="0">
                    <a:prstClr val="black">
                      <a:alpha val="40000"/>
                    </a:prstClr>
                  </a:outerShdw>
                </a:effectLst>
              </a:rPr>
              <a:t>Introduction to Debugging</a:t>
            </a:r>
          </a:p>
        </p:txBody>
      </p:sp>
      <p:sp>
        <p:nvSpPr>
          <p:cNvPr id="8" name="TextBox 7">
            <a:extLst>
              <a:ext uri="{FF2B5EF4-FFF2-40B4-BE49-F238E27FC236}">
                <a16:creationId xmlns:a16="http://schemas.microsoft.com/office/drawing/2014/main" id="{3E65E033-2114-1894-F629-AB131E74DA4F}"/>
              </a:ext>
            </a:extLst>
          </p:cNvPr>
          <p:cNvSpPr txBox="1"/>
          <p:nvPr/>
        </p:nvSpPr>
        <p:spPr>
          <a:xfrm>
            <a:off x="6248400" y="6488668"/>
            <a:ext cx="2895600" cy="369332"/>
          </a:xfrm>
          <a:prstGeom prst="rect">
            <a:avLst/>
          </a:prstGeom>
          <a:solidFill>
            <a:schemeClr val="bg1"/>
          </a:solidFill>
        </p:spPr>
        <p:txBody>
          <a:bodyPr wrap="square">
            <a:spAutoFit/>
          </a:bodyPr>
          <a:lstStyle/>
          <a:p>
            <a:pPr algn="ctr"/>
            <a:r>
              <a:rPr lang="en-US" sz="1800" b="0" i="0" u="sng" strike="noStrike" dirty="0">
                <a:solidFill>
                  <a:srgbClr val="1155CC"/>
                </a:solidFill>
                <a:effectLst/>
                <a:latin typeface="Arial" panose="020B0604020202020204" pitchFamily="34" charset="0"/>
                <a:hlinkClick r:id="rId5"/>
              </a:rPr>
              <a:t>Artwork </a:t>
            </a:r>
            <a:r>
              <a:rPr lang="en-US" sz="1800" b="0" i="0" u="none" strike="noStrike" dirty="0">
                <a:solidFill>
                  <a:srgbClr val="24292F"/>
                </a:solidFill>
                <a:effectLst/>
                <a:latin typeface="Arial" panose="020B0604020202020204" pitchFamily="34" charset="0"/>
              </a:rPr>
              <a:t>by </a:t>
            </a:r>
            <a:r>
              <a:rPr lang="en-US" sz="1800" b="0" i="0" u="sng" strike="noStrike" dirty="0">
                <a:solidFill>
                  <a:srgbClr val="1155CC"/>
                </a:solidFill>
                <a:effectLst/>
                <a:latin typeface="Arial" panose="020B0604020202020204" pitchFamily="34" charset="0"/>
                <a:hlinkClick r:id="rId6"/>
              </a:rPr>
              <a:t>@allison_horst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B55D9-9A21-4C5C-37B7-488C3452DC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D800FB-553C-165C-2EAC-5F8A27FED538}"/>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6864E3FF-5C51-0B68-C289-37BB860C0EDB}"/>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10</a:t>
            </a:fld>
            <a:endParaRPr lang="en-US" dirty="0"/>
          </a:p>
        </p:txBody>
      </p:sp>
      <p:sp>
        <p:nvSpPr>
          <p:cNvPr id="34" name="Rounded Rectangle 33">
            <a:extLst>
              <a:ext uri="{FF2B5EF4-FFF2-40B4-BE49-F238E27FC236}">
                <a16:creationId xmlns:a16="http://schemas.microsoft.com/office/drawing/2014/main" id="{150C9B4B-218D-BAE2-645D-967C6B741D44}"/>
              </a:ext>
            </a:extLst>
          </p:cNvPr>
          <p:cNvSpPr/>
          <p:nvPr/>
        </p:nvSpPr>
        <p:spPr>
          <a:xfrm>
            <a:off x="651368" y="947323"/>
            <a:ext cx="2215892" cy="160020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E2716703-B303-6326-21C8-AA539CD49362}"/>
              </a:ext>
            </a:extLst>
          </p:cNvPr>
          <p:cNvSpPr/>
          <p:nvPr/>
        </p:nvSpPr>
        <p:spPr>
          <a:xfrm>
            <a:off x="651368" y="4447029"/>
            <a:ext cx="2215892" cy="1600200"/>
          </a:xfrm>
          <a:prstGeom prst="round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481DBBB-97F0-16D7-90C8-FC5AADC6F2CA}"/>
              </a:ext>
            </a:extLst>
          </p:cNvPr>
          <p:cNvGrpSpPr/>
          <p:nvPr/>
        </p:nvGrpSpPr>
        <p:grpSpPr>
          <a:xfrm>
            <a:off x="1000741" y="1107343"/>
            <a:ext cx="1517145" cy="1280160"/>
            <a:chOff x="1066800" y="1260273"/>
            <a:chExt cx="1517145" cy="1280160"/>
          </a:xfrm>
        </p:grpSpPr>
        <p:grpSp>
          <p:nvGrpSpPr>
            <p:cNvPr id="40" name="Group 39">
              <a:extLst>
                <a:ext uri="{FF2B5EF4-FFF2-40B4-BE49-F238E27FC236}">
                  <a16:creationId xmlns:a16="http://schemas.microsoft.com/office/drawing/2014/main" id="{584E608A-6AA1-5E4C-B43C-B42884642598}"/>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E31A2C39-C213-B4DC-F4D7-78722C899F66}"/>
                  </a:ext>
                </a:extLst>
              </p:cNvPr>
              <p:cNvSpPr/>
              <p:nvPr/>
            </p:nvSpPr>
            <p:spPr>
              <a:xfrm>
                <a:off x="684702" y="2340044"/>
                <a:ext cx="1676400" cy="1143000"/>
              </a:xfrm>
              <a:prstGeom prst="roundRect">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39345EDA-EE79-5469-AFC3-3AC256A214C7}"/>
                  </a:ext>
                </a:extLst>
              </p:cNvPr>
              <p:cNvSpPr/>
              <p:nvPr/>
            </p:nvSpPr>
            <p:spPr>
              <a:xfrm>
                <a:off x="674581" y="3579369"/>
                <a:ext cx="1676399" cy="421221"/>
              </a:xfrm>
              <a:prstGeom prst="trapezoid">
                <a:avLst>
                  <a:gd name="adj" fmla="val 38156"/>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Graphic 43" descr="Exclamation mark with solid fill">
                <a:extLst>
                  <a:ext uri="{FF2B5EF4-FFF2-40B4-BE49-F238E27FC236}">
                    <a16:creationId xmlns:a16="http://schemas.microsoft.com/office/drawing/2014/main" id="{CB210591-729D-2E4E-C7FC-A553885702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3347BDF6-FF1D-09FB-68D6-D18B0574CC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8665A7E0-486F-E307-FCE6-C49B43EA2F97}"/>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77451496-086A-9B50-9B4D-65F25E5251A9}"/>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chemeClr val="bg1">
                  <a:lumMod val="75000"/>
                </a:schemeClr>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795D2373-CEB3-71A8-403E-E1C6880990BF}"/>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chemeClr val="bg1">
                  <a:lumMod val="75000"/>
                </a:schemeClr>
              </a:solidFill>
              <a:ln w="9525"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2F109826-A635-C9CC-BE0B-52A96F78E3B3}"/>
              </a:ext>
            </a:extLst>
          </p:cNvPr>
          <p:cNvGrpSpPr/>
          <p:nvPr/>
        </p:nvGrpSpPr>
        <p:grpSpPr>
          <a:xfrm>
            <a:off x="651368" y="2697176"/>
            <a:ext cx="2215892" cy="1600200"/>
            <a:chOff x="651368" y="2697176"/>
            <a:chExt cx="2215892" cy="1600200"/>
          </a:xfrm>
        </p:grpSpPr>
        <p:sp>
          <p:nvSpPr>
            <p:cNvPr id="38" name="Rounded Rectangle 37">
              <a:extLst>
                <a:ext uri="{FF2B5EF4-FFF2-40B4-BE49-F238E27FC236}">
                  <a16:creationId xmlns:a16="http://schemas.microsoft.com/office/drawing/2014/main" id="{620A67C1-90D7-B291-01A6-B0CE7A012EEA}"/>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Bug under magnifying glass with solid fill">
              <a:extLst>
                <a:ext uri="{FF2B5EF4-FFF2-40B4-BE49-F238E27FC236}">
                  <a16:creationId xmlns:a16="http://schemas.microsoft.com/office/drawing/2014/main" id="{891B0E28-E63A-061E-1105-B6783C447E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grpSp>
      <p:pic>
        <p:nvPicPr>
          <p:cNvPr id="64" name="Graphic 63" descr="Tools with solid fill">
            <a:extLst>
              <a:ext uri="{FF2B5EF4-FFF2-40B4-BE49-F238E27FC236}">
                <a16:creationId xmlns:a16="http://schemas.microsoft.com/office/drawing/2014/main" id="{7422A5F0-2E86-4F3C-BC48-5ACF41BFAF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3" name="Pentagon 2">
            <a:extLst>
              <a:ext uri="{FF2B5EF4-FFF2-40B4-BE49-F238E27FC236}">
                <a16:creationId xmlns:a16="http://schemas.microsoft.com/office/drawing/2014/main" id="{AECD929E-8F08-9634-7B32-8169628DA2D9}"/>
              </a:ext>
            </a:extLst>
          </p:cNvPr>
          <p:cNvSpPr/>
          <p:nvPr/>
        </p:nvSpPr>
        <p:spPr>
          <a:xfrm rot="10800000">
            <a:off x="3118867" y="2867102"/>
            <a:ext cx="287126" cy="1260345"/>
          </a:xfrm>
          <a:prstGeom prst="homePlate">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E732DA-902E-5520-0DE0-62DF5345BA9F}"/>
              </a:ext>
            </a:extLst>
          </p:cNvPr>
          <p:cNvSpPr/>
          <p:nvPr/>
        </p:nvSpPr>
        <p:spPr>
          <a:xfrm>
            <a:off x="3686907" y="2871912"/>
            <a:ext cx="2286000" cy="1265443"/>
          </a:xfrm>
          <a:prstGeom prst="roundRect">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Techniques</a:t>
            </a:r>
          </a:p>
        </p:txBody>
      </p:sp>
      <p:sp>
        <p:nvSpPr>
          <p:cNvPr id="9" name="Rounded Rectangle 8">
            <a:extLst>
              <a:ext uri="{FF2B5EF4-FFF2-40B4-BE49-F238E27FC236}">
                <a16:creationId xmlns:a16="http://schemas.microsoft.com/office/drawing/2014/main" id="{5265D4FE-BD50-2810-EF9D-03AAB4E4803C}"/>
              </a:ext>
            </a:extLst>
          </p:cNvPr>
          <p:cNvSpPr/>
          <p:nvPr/>
        </p:nvSpPr>
        <p:spPr>
          <a:xfrm>
            <a:off x="6253821" y="2867102"/>
            <a:ext cx="2286000" cy="1260346"/>
          </a:xfrm>
          <a:prstGeom prst="roundRect">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Strategies</a:t>
            </a:r>
          </a:p>
        </p:txBody>
      </p:sp>
    </p:spTree>
    <p:extLst>
      <p:ext uri="{BB962C8B-B14F-4D97-AF65-F5344CB8AC3E}">
        <p14:creationId xmlns:p14="http://schemas.microsoft.com/office/powerpoint/2010/main" val="157140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17570-C3EF-8E37-44A2-354AFE940D6B}"/>
              </a:ext>
            </a:extLst>
          </p:cNvPr>
          <p:cNvSpPr txBox="1">
            <a:spLocks noGrp="1"/>
          </p:cNvSpPr>
          <p:nvPr>
            <p:ph type="title" idx="4294967295"/>
          </p:nvPr>
        </p:nvSpPr>
        <p:spPr>
          <a:xfrm>
            <a:off x="228600" y="141357"/>
            <a:ext cx="5486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Example Program</a:t>
            </a:r>
          </a:p>
        </p:txBody>
      </p:sp>
      <p:sp>
        <p:nvSpPr>
          <p:cNvPr id="2" name="TextBox 1">
            <a:extLst>
              <a:ext uri="{FF2B5EF4-FFF2-40B4-BE49-F238E27FC236}">
                <a16:creationId xmlns:a16="http://schemas.microsoft.com/office/drawing/2014/main" id="{39C90E26-28FC-D06D-63E2-EEBF6033209C}"/>
              </a:ext>
            </a:extLst>
          </p:cNvPr>
          <p:cNvSpPr txBox="1"/>
          <p:nvPr/>
        </p:nvSpPr>
        <p:spPr>
          <a:xfrm>
            <a:off x="1117257" y="14415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586C0"/>
                </a:solidFill>
                <a:effectLst/>
                <a:latin typeface="Menlo" panose="020B0609030804020204" pitchFamily="49" charset="0"/>
              </a:rPr>
              <a:t>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"subtract"</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return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55445CA5-FE77-9362-A355-C2BF8F2D698D}"/>
              </a:ext>
            </a:extLst>
          </p:cNvPr>
          <p:cNvSpPr txBox="1"/>
          <p:nvPr/>
        </p:nvSpPr>
        <p:spPr>
          <a:xfrm>
            <a:off x="635343" y="14415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endParaRPr lang="en-US" dirty="0"/>
          </a:p>
        </p:txBody>
      </p:sp>
      <p:sp>
        <p:nvSpPr>
          <p:cNvPr id="9" name="Round Same Side Corner Rectangle 8">
            <a:extLst>
              <a:ext uri="{FF2B5EF4-FFF2-40B4-BE49-F238E27FC236}">
                <a16:creationId xmlns:a16="http://schemas.microsoft.com/office/drawing/2014/main" id="{115159B5-FF8E-4526-8367-3AE01E14FF13}"/>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0128148B-DD14-9006-040C-595DA1104EC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11</a:t>
            </a:fld>
            <a:endParaRPr lang="en-US" dirty="0"/>
          </a:p>
        </p:txBody>
      </p:sp>
    </p:spTree>
    <p:extLst>
      <p:ext uri="{BB962C8B-B14F-4D97-AF65-F5344CB8AC3E}">
        <p14:creationId xmlns:p14="http://schemas.microsoft.com/office/powerpoint/2010/main" val="2943216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C27A-6BA1-48E9-7F33-9776B507E7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5C6F10-4EBC-1094-3B55-3703FA93AAF0}"/>
              </a:ext>
            </a:extLst>
          </p:cNvPr>
          <p:cNvSpPr txBox="1">
            <a:spLocks noGrp="1"/>
          </p:cNvSpPr>
          <p:nvPr>
            <p:ph type="title" idx="4294967295"/>
          </p:nvPr>
        </p:nvSpPr>
        <p:spPr>
          <a:xfrm>
            <a:off x="228600" y="14135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1 – Syntax Error</a:t>
            </a:r>
          </a:p>
        </p:txBody>
      </p:sp>
      <p:sp>
        <p:nvSpPr>
          <p:cNvPr id="4" name="Slide Number Placeholder 5">
            <a:extLst>
              <a:ext uri="{FF2B5EF4-FFF2-40B4-BE49-F238E27FC236}">
                <a16:creationId xmlns:a16="http://schemas.microsoft.com/office/drawing/2014/main" id="{AE950B41-60E9-35C9-4672-689D6E77F4F8}"/>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12</a:t>
            </a:fld>
            <a:endParaRPr lang="en-US" dirty="0"/>
          </a:p>
        </p:txBody>
      </p:sp>
      <p:grpSp>
        <p:nvGrpSpPr>
          <p:cNvPr id="8" name="Group 7">
            <a:extLst>
              <a:ext uri="{FF2B5EF4-FFF2-40B4-BE49-F238E27FC236}">
                <a16:creationId xmlns:a16="http://schemas.microsoft.com/office/drawing/2014/main" id="{4DB45875-EDB3-6146-5835-645FEA90C805}"/>
              </a:ext>
            </a:extLst>
          </p:cNvPr>
          <p:cNvGrpSpPr/>
          <p:nvPr/>
        </p:nvGrpSpPr>
        <p:grpSpPr>
          <a:xfrm>
            <a:off x="635343" y="1319109"/>
            <a:ext cx="7873314" cy="4379731"/>
            <a:chOff x="635343" y="990600"/>
            <a:chExt cx="7873314" cy="4379731"/>
          </a:xfrm>
        </p:grpSpPr>
        <p:sp>
          <p:nvSpPr>
            <p:cNvPr id="2" name="TextBox 1">
              <a:extLst>
                <a:ext uri="{FF2B5EF4-FFF2-40B4-BE49-F238E27FC236}">
                  <a16:creationId xmlns:a16="http://schemas.microsoft.com/office/drawing/2014/main" id="{F6AAD98D-BC83-13E9-84E3-D4ED669754E3}"/>
                </a:ext>
              </a:extLst>
            </p:cNvPr>
            <p:cNvSpPr txBox="1"/>
            <p:nvPr/>
          </p:nvSpPr>
          <p:spPr>
            <a:xfrm>
              <a:off x="1117257" y="1441502"/>
              <a:ext cx="7391400" cy="1200329"/>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p:txBody>
        </p:sp>
        <p:sp>
          <p:nvSpPr>
            <p:cNvPr id="6" name="TextBox 5">
              <a:extLst>
                <a:ext uri="{FF2B5EF4-FFF2-40B4-BE49-F238E27FC236}">
                  <a16:creationId xmlns:a16="http://schemas.microsoft.com/office/drawing/2014/main" id="{2D6CEE61-0C7B-3BB7-0823-511EA81653BE}"/>
                </a:ext>
              </a:extLst>
            </p:cNvPr>
            <p:cNvSpPr txBox="1"/>
            <p:nvPr/>
          </p:nvSpPr>
          <p:spPr>
            <a:xfrm>
              <a:off x="635343" y="1441502"/>
              <a:ext cx="481914" cy="1200329"/>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p:txBody>
        </p:sp>
        <p:sp>
          <p:nvSpPr>
            <p:cNvPr id="9" name="Round Same Side Corner Rectangle 8">
              <a:extLst>
                <a:ext uri="{FF2B5EF4-FFF2-40B4-BE49-F238E27FC236}">
                  <a16:creationId xmlns:a16="http://schemas.microsoft.com/office/drawing/2014/main" id="{8F78F745-A7BE-A894-B30E-4BC21BD1B01D}"/>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2088F3FE-ECBA-805E-5340-2B8731DEA41E}"/>
                </a:ext>
              </a:extLst>
            </p:cNvPr>
            <p:cNvSpPr txBox="1"/>
            <p:nvPr/>
          </p:nvSpPr>
          <p:spPr>
            <a:xfrm>
              <a:off x="635343" y="3616005"/>
              <a:ext cx="7873314" cy="1754326"/>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File ”&lt;</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file_path</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&gt;</a:t>
              </a:r>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a:t>
              </a:r>
              <a:r>
                <a:rPr lang="en-US" dirty="0" err="1">
                  <a:solidFill>
                    <a:srgbClr val="222222"/>
                  </a:solidFill>
                  <a:latin typeface="Menlo" panose="020B0609030804020204" pitchFamily="49" charset="0"/>
                  <a:ea typeface="Menlo" panose="020B0609030804020204" pitchFamily="49" charset="0"/>
                  <a:cs typeface="Menlo" panose="020B0609030804020204" pitchFamily="49" charset="0"/>
                </a:rPr>
                <a:t>calculator</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.py</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line 7 </a:t>
              </a:r>
            </a:p>
            <a:p>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elif</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operation == "divide" </a:t>
              </a:r>
            </a:p>
            <a:p>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SyntaxError</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expected ':’</a:t>
              </a: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58E647D0-3413-8B19-E728-6E27532EE9C6}"/>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Tree>
    <p:extLst>
      <p:ext uri="{BB962C8B-B14F-4D97-AF65-F5344CB8AC3E}">
        <p14:creationId xmlns:p14="http://schemas.microsoft.com/office/powerpoint/2010/main" val="36443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8F7AD1-5BB6-C8D4-9BE4-9E8FE70B864E}"/>
              </a:ext>
            </a:extLst>
          </p:cNvPr>
          <p:cNvSpPr txBox="1"/>
          <p:nvPr/>
        </p:nvSpPr>
        <p:spPr>
          <a:xfrm>
            <a:off x="152400" y="2286000"/>
            <a:ext cx="8839200" cy="2246769"/>
          </a:xfrm>
          <a:prstGeom prst="rect">
            <a:avLst/>
          </a:prstGeom>
          <a:noFill/>
        </p:spPr>
        <p:txBody>
          <a:bodyPr wrap="square">
            <a:spAutoFit/>
          </a:bodyPr>
          <a:lstStyle/>
          <a:p>
            <a:pPr>
              <a:lnSpc>
                <a:spcPct val="150000"/>
              </a:lnSpc>
            </a:pP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File ”&lt;</a:t>
            </a:r>
            <a:r>
              <a:rPr lang="en-US" sz="2800"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file_path</a:t>
            </a: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&gt;</a:t>
            </a:r>
            <a:r>
              <a:rPr lang="en-US" sz="2800" dirty="0">
                <a:solidFill>
                  <a:srgbClr val="222222"/>
                </a:solidFill>
                <a:latin typeface="Menlo" panose="020B0609030804020204" pitchFamily="49" charset="0"/>
                <a:ea typeface="Menlo" panose="020B0609030804020204" pitchFamily="49" charset="0"/>
                <a:cs typeface="Menlo" panose="020B0609030804020204" pitchFamily="49" charset="0"/>
              </a:rPr>
              <a:t>/</a:t>
            </a:r>
            <a:r>
              <a:rPr lang="en-US" sz="2800" dirty="0" err="1">
                <a:solidFill>
                  <a:srgbClr val="222222"/>
                </a:solidFill>
                <a:latin typeface="Menlo" panose="020B0609030804020204" pitchFamily="49" charset="0"/>
                <a:ea typeface="Menlo" panose="020B0609030804020204" pitchFamily="49" charset="0"/>
                <a:cs typeface="Menlo" panose="020B0609030804020204" pitchFamily="49" charset="0"/>
              </a:rPr>
              <a:t>calculator</a:t>
            </a:r>
            <a:r>
              <a:rPr lang="en-US" sz="2800"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.py</a:t>
            </a: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line 7 </a:t>
            </a:r>
          </a:p>
          <a:p>
            <a:pPr>
              <a:lnSpc>
                <a:spcPct val="150000"/>
              </a:lnSpc>
            </a:pPr>
            <a:r>
              <a:rPr lang="en-US" sz="2800"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elif</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operation == "divide" </a:t>
            </a:r>
          </a:p>
          <a:p>
            <a:r>
              <a:rPr lang="en-US" sz="2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a:t>
            </a:r>
          </a:p>
          <a:p>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SyntaxError</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expected ':’</a:t>
            </a:r>
          </a:p>
        </p:txBody>
      </p:sp>
      <p:sp>
        <p:nvSpPr>
          <p:cNvPr id="8" name="TextBox 7">
            <a:extLst>
              <a:ext uri="{FF2B5EF4-FFF2-40B4-BE49-F238E27FC236}">
                <a16:creationId xmlns:a16="http://schemas.microsoft.com/office/drawing/2014/main" id="{70F31106-CC19-F0A7-2F0C-D7BD5F63A2BE}"/>
              </a:ext>
            </a:extLst>
          </p:cNvPr>
          <p:cNvSpPr txBox="1"/>
          <p:nvPr/>
        </p:nvSpPr>
        <p:spPr>
          <a:xfrm>
            <a:off x="2094568" y="1457979"/>
            <a:ext cx="3278462" cy="523220"/>
          </a:xfrm>
          <a:prstGeom prst="rect">
            <a:avLst/>
          </a:prstGeom>
          <a:noFill/>
        </p:spPr>
        <p:txBody>
          <a:bodyPr wrap="none" rtlCol="0">
            <a:spAutoFit/>
          </a:bodyPr>
          <a:lstStyle/>
          <a:p>
            <a:r>
              <a:rPr lang="en-US" sz="2800" b="1" dirty="0">
                <a:solidFill>
                  <a:schemeClr val="tx2"/>
                </a:solidFill>
              </a:rPr>
              <a:t>Software Program</a:t>
            </a:r>
          </a:p>
        </p:txBody>
      </p:sp>
      <p:sp>
        <p:nvSpPr>
          <p:cNvPr id="9" name="TextBox 8">
            <a:extLst>
              <a:ext uri="{FF2B5EF4-FFF2-40B4-BE49-F238E27FC236}">
                <a16:creationId xmlns:a16="http://schemas.microsoft.com/office/drawing/2014/main" id="{856D8870-D296-D25C-0D3D-1DE7F33C31A6}"/>
              </a:ext>
            </a:extLst>
          </p:cNvPr>
          <p:cNvSpPr txBox="1"/>
          <p:nvPr/>
        </p:nvSpPr>
        <p:spPr>
          <a:xfrm>
            <a:off x="7380993" y="1457979"/>
            <a:ext cx="1601721" cy="523220"/>
          </a:xfrm>
          <a:prstGeom prst="rect">
            <a:avLst/>
          </a:prstGeom>
          <a:noFill/>
        </p:spPr>
        <p:txBody>
          <a:bodyPr wrap="none" rtlCol="0">
            <a:spAutoFit/>
          </a:bodyPr>
          <a:lstStyle/>
          <a:p>
            <a:r>
              <a:rPr lang="en-US" sz="2800" b="1" dirty="0">
                <a:solidFill>
                  <a:schemeClr val="accent5"/>
                </a:solidFill>
              </a:rPr>
              <a:t>Line No.</a:t>
            </a:r>
          </a:p>
        </p:txBody>
      </p:sp>
      <p:sp>
        <p:nvSpPr>
          <p:cNvPr id="10" name="Rounded Rectangle 9">
            <a:extLst>
              <a:ext uri="{FF2B5EF4-FFF2-40B4-BE49-F238E27FC236}">
                <a16:creationId xmlns:a16="http://schemas.microsoft.com/office/drawing/2014/main" id="{E3ABA7A8-C159-985C-ABF6-592527AC520F}"/>
              </a:ext>
            </a:extLst>
          </p:cNvPr>
          <p:cNvSpPr/>
          <p:nvPr/>
        </p:nvSpPr>
        <p:spPr>
          <a:xfrm>
            <a:off x="152399" y="2362200"/>
            <a:ext cx="7161279" cy="640080"/>
          </a:xfrm>
          <a:prstGeom prst="round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107EEBE-B4A3-A549-7F7E-745A80927047}"/>
              </a:ext>
            </a:extLst>
          </p:cNvPr>
          <p:cNvSpPr/>
          <p:nvPr/>
        </p:nvSpPr>
        <p:spPr>
          <a:xfrm>
            <a:off x="7449273" y="2362200"/>
            <a:ext cx="1465162" cy="640080"/>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D0BF550-15E9-AA24-7A14-6836E5A950D0}"/>
              </a:ext>
            </a:extLst>
          </p:cNvPr>
          <p:cNvCxnSpPr>
            <a:stCxn id="8" idx="2"/>
            <a:endCxn id="10" idx="0"/>
          </p:cNvCxnSpPr>
          <p:nvPr/>
        </p:nvCxnSpPr>
        <p:spPr>
          <a:xfrm flipH="1">
            <a:off x="3733039" y="1981199"/>
            <a:ext cx="760" cy="381001"/>
          </a:xfrm>
          <a:prstGeom prst="line">
            <a:avLst/>
          </a:prstGeom>
          <a:ln w="3810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2D9987-86E1-95D3-AC6F-374432B086E6}"/>
              </a:ext>
            </a:extLst>
          </p:cNvPr>
          <p:cNvCxnSpPr>
            <a:cxnSpLocks/>
            <a:stCxn id="9" idx="2"/>
            <a:endCxn id="11" idx="0"/>
          </p:cNvCxnSpPr>
          <p:nvPr/>
        </p:nvCxnSpPr>
        <p:spPr>
          <a:xfrm>
            <a:off x="8181854" y="1981199"/>
            <a:ext cx="0" cy="381001"/>
          </a:xfrm>
          <a:prstGeom prst="line">
            <a:avLst/>
          </a:prstGeom>
          <a:ln w="38100">
            <a:solidFill>
              <a:schemeClr val="accent5"/>
            </a:solidFill>
            <a:headEnd type="oval"/>
          </a:ln>
        </p:spPr>
        <p:style>
          <a:lnRef idx="1">
            <a:schemeClr val="accent1"/>
          </a:lnRef>
          <a:fillRef idx="0">
            <a:schemeClr val="accent1"/>
          </a:fillRef>
          <a:effectRef idx="0">
            <a:schemeClr val="accent1"/>
          </a:effectRef>
          <a:fontRef idx="minor">
            <a:schemeClr val="tx1"/>
          </a:fontRef>
        </p:style>
      </p:cxnSp>
      <p:sp>
        <p:nvSpPr>
          <p:cNvPr id="18" name="Title 2">
            <a:extLst>
              <a:ext uri="{FF2B5EF4-FFF2-40B4-BE49-F238E27FC236}">
                <a16:creationId xmlns:a16="http://schemas.microsoft.com/office/drawing/2014/main" id="{4D4A4088-CB9E-1CA1-9AEF-F6B989C28297}"/>
              </a:ext>
            </a:extLst>
          </p:cNvPr>
          <p:cNvSpPr txBox="1">
            <a:spLocks/>
          </p:cNvSpPr>
          <p:nvPr/>
        </p:nvSpPr>
        <p:spPr>
          <a:xfrm>
            <a:off x="228600" y="14135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Error Message Breakdown</a:t>
            </a:r>
          </a:p>
        </p:txBody>
      </p:sp>
      <p:sp>
        <p:nvSpPr>
          <p:cNvPr id="19" name="Slide Number Placeholder 5">
            <a:extLst>
              <a:ext uri="{FF2B5EF4-FFF2-40B4-BE49-F238E27FC236}">
                <a16:creationId xmlns:a16="http://schemas.microsoft.com/office/drawing/2014/main" id="{A07DFEF9-A57E-1A59-4C40-40671B8BCC2F}"/>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13</a:t>
            </a:fld>
            <a:endParaRPr lang="en-US" dirty="0"/>
          </a:p>
        </p:txBody>
      </p:sp>
    </p:spTree>
    <p:extLst>
      <p:ext uri="{BB962C8B-B14F-4D97-AF65-F5344CB8AC3E}">
        <p14:creationId xmlns:p14="http://schemas.microsoft.com/office/powerpoint/2010/main" val="375581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5472-21E5-2158-F4EA-75453934641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E955956-8ACE-7DA7-C470-F83B55A8BBEF}"/>
              </a:ext>
            </a:extLst>
          </p:cNvPr>
          <p:cNvSpPr txBox="1"/>
          <p:nvPr/>
        </p:nvSpPr>
        <p:spPr>
          <a:xfrm>
            <a:off x="2635697" y="1682387"/>
            <a:ext cx="2501006" cy="523220"/>
          </a:xfrm>
          <a:prstGeom prst="rect">
            <a:avLst/>
          </a:prstGeom>
          <a:noFill/>
        </p:spPr>
        <p:txBody>
          <a:bodyPr wrap="none" rtlCol="0">
            <a:spAutoFit/>
          </a:bodyPr>
          <a:lstStyle/>
          <a:p>
            <a:r>
              <a:rPr lang="en-US" sz="2800" b="1" dirty="0">
                <a:solidFill>
                  <a:schemeClr val="accent2"/>
                </a:solidFill>
              </a:rPr>
              <a:t>Code Snippet</a:t>
            </a:r>
          </a:p>
        </p:txBody>
      </p:sp>
      <p:cxnSp>
        <p:nvCxnSpPr>
          <p:cNvPr id="6" name="Straight Connector 5">
            <a:extLst>
              <a:ext uri="{FF2B5EF4-FFF2-40B4-BE49-F238E27FC236}">
                <a16:creationId xmlns:a16="http://schemas.microsoft.com/office/drawing/2014/main" id="{660F66D1-6001-27AB-2A0D-D0C060B0F35C}"/>
              </a:ext>
            </a:extLst>
          </p:cNvPr>
          <p:cNvCxnSpPr>
            <a:cxnSpLocks/>
            <a:stCxn id="8" idx="2"/>
            <a:endCxn id="2" idx="0"/>
          </p:cNvCxnSpPr>
          <p:nvPr/>
        </p:nvCxnSpPr>
        <p:spPr>
          <a:xfrm>
            <a:off x="3886200" y="2205607"/>
            <a:ext cx="0" cy="810698"/>
          </a:xfrm>
          <a:prstGeom prst="line">
            <a:avLst/>
          </a:prstGeom>
          <a:ln w="38100">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F572E2B-5170-CE85-B430-DBCBFA76CD4F}"/>
              </a:ext>
            </a:extLst>
          </p:cNvPr>
          <p:cNvSpPr/>
          <p:nvPr/>
        </p:nvSpPr>
        <p:spPr>
          <a:xfrm>
            <a:off x="3505200" y="2514600"/>
            <a:ext cx="914400" cy="4213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27E3D0-2D36-88B2-C8A5-46B7A7360F9E}"/>
              </a:ext>
            </a:extLst>
          </p:cNvPr>
          <p:cNvSpPr txBox="1"/>
          <p:nvPr/>
        </p:nvSpPr>
        <p:spPr>
          <a:xfrm>
            <a:off x="152400" y="2286000"/>
            <a:ext cx="8839200" cy="2246769"/>
          </a:xfrm>
          <a:prstGeom prst="rect">
            <a:avLst/>
          </a:prstGeom>
          <a:noFill/>
        </p:spPr>
        <p:txBody>
          <a:bodyPr wrap="square">
            <a:spAutoFit/>
          </a:bodyPr>
          <a:lstStyle/>
          <a:p>
            <a:pPr>
              <a:lnSpc>
                <a:spcPct val="150000"/>
              </a:lnSpc>
            </a:pP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File ”&lt;</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file_path</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&gt;</a:t>
            </a:r>
            <a:r>
              <a:rPr lang="en-US" sz="2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800" dirty="0" err="1">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calculator</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.py</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line 7 </a:t>
            </a:r>
          </a:p>
          <a:p>
            <a:pPr>
              <a:lnSpc>
                <a:spcPct val="150000"/>
              </a:lnSpc>
            </a:pPr>
            <a:r>
              <a:rPr lang="en-US" sz="2800" dirty="0">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effectLst/>
                <a:latin typeface="Menlo" panose="020B0609030804020204" pitchFamily="49" charset="0"/>
                <a:ea typeface="Menlo" panose="020B0609030804020204" pitchFamily="49" charset="0"/>
                <a:cs typeface="Menlo" panose="020B0609030804020204" pitchFamily="49" charset="0"/>
              </a:rPr>
              <a:t>elif</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operation == "divide"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a:t>
            </a:r>
          </a:p>
          <a:p>
            <a:r>
              <a:rPr lang="en-US" sz="2800" u="none" strike="noStrike" dirty="0">
                <a:effectLst/>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8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p:txBody>
      </p:sp>
      <p:sp>
        <p:nvSpPr>
          <p:cNvPr id="9" name="TextBox 8">
            <a:extLst>
              <a:ext uri="{FF2B5EF4-FFF2-40B4-BE49-F238E27FC236}">
                <a16:creationId xmlns:a16="http://schemas.microsoft.com/office/drawing/2014/main" id="{1489DE3F-891B-B9DD-3445-5C767D5FA477}"/>
              </a:ext>
            </a:extLst>
          </p:cNvPr>
          <p:cNvSpPr txBox="1"/>
          <p:nvPr/>
        </p:nvSpPr>
        <p:spPr>
          <a:xfrm>
            <a:off x="6568612" y="3991316"/>
            <a:ext cx="883575" cy="523220"/>
          </a:xfrm>
          <a:prstGeom prst="rect">
            <a:avLst/>
          </a:prstGeom>
          <a:noFill/>
        </p:spPr>
        <p:txBody>
          <a:bodyPr wrap="none" rtlCol="0">
            <a:spAutoFit/>
          </a:bodyPr>
          <a:lstStyle/>
          <a:p>
            <a:r>
              <a:rPr lang="en-US" sz="2800" b="1" dirty="0">
                <a:ln>
                  <a:solidFill>
                    <a:schemeClr val="accent3"/>
                  </a:solidFill>
                </a:ln>
                <a:solidFill>
                  <a:schemeClr val="accent3"/>
                </a:solidFill>
              </a:rPr>
              <a:t>Hint</a:t>
            </a:r>
          </a:p>
        </p:txBody>
      </p:sp>
      <p:sp>
        <p:nvSpPr>
          <p:cNvPr id="2" name="Rounded Rectangle 1">
            <a:extLst>
              <a:ext uri="{FF2B5EF4-FFF2-40B4-BE49-F238E27FC236}">
                <a16:creationId xmlns:a16="http://schemas.microsoft.com/office/drawing/2014/main" id="{133B5321-A8B9-F549-9158-59286E72821A}"/>
              </a:ext>
            </a:extLst>
          </p:cNvPr>
          <p:cNvSpPr/>
          <p:nvPr/>
        </p:nvSpPr>
        <p:spPr>
          <a:xfrm>
            <a:off x="990600" y="3016305"/>
            <a:ext cx="5791200" cy="64008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B951B27-E348-68E5-D0B2-315C01ED960E}"/>
              </a:ext>
            </a:extLst>
          </p:cNvPr>
          <p:cNvSpPr/>
          <p:nvPr/>
        </p:nvSpPr>
        <p:spPr>
          <a:xfrm>
            <a:off x="6858000" y="3016305"/>
            <a:ext cx="304800" cy="64008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A6041BE-9B0E-F3F1-B590-01E45914710C}"/>
              </a:ext>
            </a:extLst>
          </p:cNvPr>
          <p:cNvSpPr/>
          <p:nvPr/>
        </p:nvSpPr>
        <p:spPr>
          <a:xfrm>
            <a:off x="381000" y="3932886"/>
            <a:ext cx="5486400" cy="64008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09BA23FD-270B-0DB8-4AFC-49B6140D4ABB}"/>
              </a:ext>
            </a:extLst>
          </p:cNvPr>
          <p:cNvCxnSpPr>
            <a:cxnSpLocks/>
            <a:stCxn id="9" idx="1"/>
            <a:endCxn id="15" idx="3"/>
          </p:cNvCxnSpPr>
          <p:nvPr/>
        </p:nvCxnSpPr>
        <p:spPr>
          <a:xfrm flipH="1">
            <a:off x="5867400" y="4252926"/>
            <a:ext cx="701212" cy="0"/>
          </a:xfrm>
          <a:prstGeom prst="line">
            <a:avLst/>
          </a:prstGeom>
          <a:ln w="38100">
            <a:solidFill>
              <a:schemeClr val="accent3"/>
            </a:solidFill>
            <a:headEnd type="oval"/>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E0AF5B9D-49DF-889D-FCBD-639A5F24077A}"/>
              </a:ext>
            </a:extLst>
          </p:cNvPr>
          <p:cNvCxnSpPr>
            <a:stCxn id="5" idx="3"/>
            <a:endCxn id="9" idx="3"/>
          </p:cNvCxnSpPr>
          <p:nvPr/>
        </p:nvCxnSpPr>
        <p:spPr>
          <a:xfrm>
            <a:off x="7162800" y="3336345"/>
            <a:ext cx="289387" cy="916581"/>
          </a:xfrm>
          <a:prstGeom prst="bentConnector3">
            <a:avLst>
              <a:gd name="adj1" fmla="val 178995"/>
            </a:avLst>
          </a:prstGeom>
          <a:ln w="381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26" name="Title 2">
            <a:extLst>
              <a:ext uri="{FF2B5EF4-FFF2-40B4-BE49-F238E27FC236}">
                <a16:creationId xmlns:a16="http://schemas.microsoft.com/office/drawing/2014/main" id="{C0F71416-48D7-386A-E9DE-950AA7F80CC5}"/>
              </a:ext>
            </a:extLst>
          </p:cNvPr>
          <p:cNvSpPr txBox="1">
            <a:spLocks/>
          </p:cNvSpPr>
          <p:nvPr/>
        </p:nvSpPr>
        <p:spPr>
          <a:xfrm>
            <a:off x="228600" y="14135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Error Message Breakdown</a:t>
            </a:r>
          </a:p>
        </p:txBody>
      </p:sp>
      <p:sp>
        <p:nvSpPr>
          <p:cNvPr id="27" name="Slide Number Placeholder 5">
            <a:extLst>
              <a:ext uri="{FF2B5EF4-FFF2-40B4-BE49-F238E27FC236}">
                <a16:creationId xmlns:a16="http://schemas.microsoft.com/office/drawing/2014/main" id="{5CEFB50F-3A0C-0AE7-AE5C-ECE759FAF370}"/>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14</a:t>
            </a:fld>
            <a:endParaRPr lang="en-US" dirty="0"/>
          </a:p>
        </p:txBody>
      </p:sp>
    </p:spTree>
    <p:extLst>
      <p:ext uri="{BB962C8B-B14F-4D97-AF65-F5344CB8AC3E}">
        <p14:creationId xmlns:p14="http://schemas.microsoft.com/office/powerpoint/2010/main" val="1494271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28E5D-17C2-4D55-C731-49C5FF7C35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2DB4871-BECD-8EA4-AC69-371C58BF5721}"/>
              </a:ext>
            </a:extLst>
          </p:cNvPr>
          <p:cNvSpPr txBox="1"/>
          <p:nvPr/>
        </p:nvSpPr>
        <p:spPr>
          <a:xfrm>
            <a:off x="304800" y="1676400"/>
            <a:ext cx="9220200" cy="2967094"/>
          </a:xfrm>
          <a:prstGeom prst="rect">
            <a:avLst/>
          </a:prstGeom>
          <a:noFill/>
        </p:spPr>
        <p:txBody>
          <a:bodyPr wrap="square">
            <a:spAutoFit/>
          </a:bodyPr>
          <a:lstStyle/>
          <a:p>
            <a:pPr>
              <a:lnSpc>
                <a:spcPct val="150000"/>
              </a:lnSpc>
            </a:pPr>
            <a:r>
              <a:rPr lang="en-US" sz="2800" dirty="0">
                <a:latin typeface="+mj-lt"/>
                <a:ea typeface="Menlo" panose="020B0609030804020204" pitchFamily="49" charset="0"/>
                <a:cs typeface="Menlo" panose="020B0609030804020204" pitchFamily="49" charset="0"/>
              </a:rPr>
              <a:t>What to include: </a:t>
            </a:r>
          </a:p>
          <a:p>
            <a:pPr marL="917575" indent="-508000">
              <a:lnSpc>
                <a:spcPct val="150000"/>
              </a:lnSpc>
              <a:buFont typeface="+mj-lt"/>
              <a:buAutoNum type="arabicPeriod"/>
            </a:pPr>
            <a:r>
              <a:rPr lang="en-US" sz="2400" u="none" strike="noStrike" dirty="0">
                <a:effectLst/>
                <a:ea typeface="Menlo" panose="020B0609030804020204" pitchFamily="49" charset="0"/>
                <a:cs typeface="Menlo" panose="020B0609030804020204" pitchFamily="49" charset="0"/>
              </a:rPr>
              <a:t>Error Message - </a:t>
            </a:r>
            <a:r>
              <a:rPr lang="en-US" sz="24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4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4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a:p>
            <a:pPr marL="917575" indent="-508000">
              <a:lnSpc>
                <a:spcPct val="150000"/>
              </a:lnSpc>
              <a:buFont typeface="+mj-lt"/>
              <a:buAutoNum type="arabicPeriod" startAt="2"/>
            </a:pPr>
            <a:r>
              <a:rPr lang="en-US" sz="2400" u="none" strike="noStrike" dirty="0">
                <a:effectLst/>
                <a:ea typeface="Menlo" panose="020B0609030804020204" pitchFamily="49" charset="0"/>
                <a:cs typeface="Menlo" panose="020B0609030804020204" pitchFamily="49" charset="0"/>
              </a:rPr>
              <a:t>Programming Language</a:t>
            </a:r>
          </a:p>
          <a:p>
            <a:pPr marL="917575" indent="-508000">
              <a:lnSpc>
                <a:spcPct val="150000"/>
              </a:lnSpc>
              <a:buFont typeface="+mj-lt"/>
              <a:buAutoNum type="arabicPeriod" startAt="2"/>
            </a:pPr>
            <a:r>
              <a:rPr lang="en-US" sz="2400" dirty="0">
                <a:ea typeface="Menlo" panose="020B0609030804020204" pitchFamily="49" charset="0"/>
                <a:cs typeface="Menlo" panose="020B0609030804020204" pitchFamily="49" charset="0"/>
              </a:rPr>
              <a:t>Framework / Software Library</a:t>
            </a:r>
          </a:p>
          <a:p>
            <a:pPr>
              <a:lnSpc>
                <a:spcPct val="150000"/>
              </a:lnSpc>
            </a:pPr>
            <a:endParaRPr lang="en-US" sz="2800" u="none" strike="noStrike" dirty="0">
              <a:effectLst/>
              <a:ea typeface="Menlo" panose="020B0609030804020204" pitchFamily="49" charset="0"/>
              <a:cs typeface="Menlo" panose="020B0609030804020204" pitchFamily="49" charset="0"/>
            </a:endParaRPr>
          </a:p>
        </p:txBody>
      </p:sp>
      <p:grpSp>
        <p:nvGrpSpPr>
          <p:cNvPr id="20" name="Group 19">
            <a:extLst>
              <a:ext uri="{FF2B5EF4-FFF2-40B4-BE49-F238E27FC236}">
                <a16:creationId xmlns:a16="http://schemas.microsoft.com/office/drawing/2014/main" id="{56236773-0ED7-53E8-985A-47B04613D522}"/>
              </a:ext>
            </a:extLst>
          </p:cNvPr>
          <p:cNvGrpSpPr/>
          <p:nvPr/>
        </p:nvGrpSpPr>
        <p:grpSpPr>
          <a:xfrm>
            <a:off x="533400" y="228600"/>
            <a:ext cx="8077200" cy="914400"/>
            <a:chOff x="381000" y="3030880"/>
            <a:chExt cx="8077200" cy="914400"/>
          </a:xfrm>
        </p:grpSpPr>
        <p:grpSp>
          <p:nvGrpSpPr>
            <p:cNvPr id="19" name="Group 18">
              <a:extLst>
                <a:ext uri="{FF2B5EF4-FFF2-40B4-BE49-F238E27FC236}">
                  <a16:creationId xmlns:a16="http://schemas.microsoft.com/office/drawing/2014/main" id="{0CC7D180-7C1E-3A3A-9E44-F9DBDB0F5041}"/>
                </a:ext>
              </a:extLst>
            </p:cNvPr>
            <p:cNvGrpSpPr/>
            <p:nvPr/>
          </p:nvGrpSpPr>
          <p:grpSpPr>
            <a:xfrm>
              <a:off x="381000" y="3030880"/>
              <a:ext cx="8077200" cy="914400"/>
              <a:chOff x="533400" y="4038600"/>
              <a:chExt cx="8077200" cy="914400"/>
            </a:xfrm>
          </p:grpSpPr>
          <p:sp>
            <p:nvSpPr>
              <p:cNvPr id="4" name="Rounded Rectangle 3">
                <a:extLst>
                  <a:ext uri="{FF2B5EF4-FFF2-40B4-BE49-F238E27FC236}">
                    <a16:creationId xmlns:a16="http://schemas.microsoft.com/office/drawing/2014/main" id="{3C5567CD-D03C-127F-EC3E-E738BE61E4A3}"/>
                  </a:ext>
                </a:extLst>
              </p:cNvPr>
              <p:cNvSpPr/>
              <p:nvPr/>
            </p:nvSpPr>
            <p:spPr>
              <a:xfrm>
                <a:off x="533400" y="4038600"/>
                <a:ext cx="914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4158C33-F0C1-7EBE-F429-FE7CD4BE35F4}"/>
                  </a:ext>
                </a:extLst>
              </p:cNvPr>
              <p:cNvSpPr/>
              <p:nvPr/>
            </p:nvSpPr>
            <p:spPr>
              <a:xfrm>
                <a:off x="1600200" y="4038600"/>
                <a:ext cx="7010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gnifying glass with solid fill">
                <a:extLst>
                  <a:ext uri="{FF2B5EF4-FFF2-40B4-BE49-F238E27FC236}">
                    <a16:creationId xmlns:a16="http://schemas.microsoft.com/office/drawing/2014/main" id="{AB530771-C010-F15C-67DD-FD6F66237B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4038600"/>
                <a:ext cx="914400" cy="914400"/>
              </a:xfrm>
              <a:prstGeom prst="rect">
                <a:avLst/>
              </a:prstGeom>
            </p:spPr>
          </p:pic>
          <p:pic>
            <p:nvPicPr>
              <p:cNvPr id="14" name="Graphic 13" descr="World outline">
                <a:extLst>
                  <a:ext uri="{FF2B5EF4-FFF2-40B4-BE49-F238E27FC236}">
                    <a16:creationId xmlns:a16="http://schemas.microsoft.com/office/drawing/2014/main" id="{E5E29DA6-A8C4-203D-8C0C-5B57D041DA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439" y="4179426"/>
                <a:ext cx="457200" cy="457200"/>
              </a:xfrm>
              <a:prstGeom prst="rect">
                <a:avLst/>
              </a:prstGeom>
            </p:spPr>
          </p:pic>
        </p:grpSp>
        <p:sp>
          <p:nvSpPr>
            <p:cNvPr id="26" name="Title 2">
              <a:extLst>
                <a:ext uri="{FF2B5EF4-FFF2-40B4-BE49-F238E27FC236}">
                  <a16:creationId xmlns:a16="http://schemas.microsoft.com/office/drawing/2014/main" id="{85F9DDD4-B8D6-1E09-2B50-3851B86A4149}"/>
                </a:ext>
              </a:extLst>
            </p:cNvPr>
            <p:cNvSpPr txBox="1">
              <a:spLocks/>
            </p:cNvSpPr>
            <p:nvPr/>
          </p:nvSpPr>
          <p:spPr>
            <a:xfrm>
              <a:off x="1714500" y="313413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Internet Search</a:t>
              </a:r>
            </a:p>
          </p:txBody>
        </p:sp>
      </p:grpSp>
      <p:sp>
        <p:nvSpPr>
          <p:cNvPr id="2" name="Slide Number Placeholder 5">
            <a:extLst>
              <a:ext uri="{FF2B5EF4-FFF2-40B4-BE49-F238E27FC236}">
                <a16:creationId xmlns:a16="http://schemas.microsoft.com/office/drawing/2014/main" id="{83514D23-07D9-C80C-1F73-3B01C7D7B6B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15</a:t>
            </a:fld>
            <a:endParaRPr lang="en-US" dirty="0"/>
          </a:p>
        </p:txBody>
      </p:sp>
    </p:spTree>
    <p:extLst>
      <p:ext uri="{BB962C8B-B14F-4D97-AF65-F5344CB8AC3E}">
        <p14:creationId xmlns:p14="http://schemas.microsoft.com/office/powerpoint/2010/main" val="639086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1FAA3-6D9F-3ABF-DF53-CCE2C1F43E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6BE720-A486-840D-7E15-451C21C7B0FA}"/>
              </a:ext>
            </a:extLst>
          </p:cNvPr>
          <p:cNvSpPr txBox="1"/>
          <p:nvPr/>
        </p:nvSpPr>
        <p:spPr>
          <a:xfrm>
            <a:off x="304800" y="1676400"/>
            <a:ext cx="9220200" cy="4167423"/>
          </a:xfrm>
          <a:prstGeom prst="rect">
            <a:avLst/>
          </a:prstGeom>
          <a:noFill/>
        </p:spPr>
        <p:txBody>
          <a:bodyPr wrap="square">
            <a:spAutoFit/>
          </a:bodyPr>
          <a:lstStyle/>
          <a:p>
            <a:pPr>
              <a:lnSpc>
                <a:spcPct val="150000"/>
              </a:lnSpc>
            </a:pPr>
            <a:r>
              <a:rPr lang="en-US" sz="2800" dirty="0">
                <a:latin typeface="+mj-lt"/>
                <a:ea typeface="Menlo" panose="020B0609030804020204" pitchFamily="49" charset="0"/>
                <a:cs typeface="Menlo" panose="020B0609030804020204" pitchFamily="49" charset="0"/>
              </a:rPr>
              <a:t>What to include: </a:t>
            </a:r>
          </a:p>
          <a:p>
            <a:pPr marL="917575" indent="-508000">
              <a:lnSpc>
                <a:spcPct val="150000"/>
              </a:lnSpc>
              <a:buFont typeface="+mj-lt"/>
              <a:buAutoNum type="arabicPeriod"/>
            </a:pPr>
            <a:r>
              <a:rPr lang="en-US" sz="2400" u="none" strike="noStrike" dirty="0">
                <a:effectLst/>
                <a:ea typeface="Menlo" panose="020B0609030804020204" pitchFamily="49" charset="0"/>
                <a:cs typeface="Menlo" panose="020B0609030804020204" pitchFamily="49" charset="0"/>
              </a:rPr>
              <a:t>Error Message - </a:t>
            </a:r>
            <a:r>
              <a:rPr lang="en-US" sz="24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4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4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a:p>
            <a:pPr marL="917575" indent="-508000">
              <a:lnSpc>
                <a:spcPct val="150000"/>
              </a:lnSpc>
              <a:buFont typeface="+mj-lt"/>
              <a:buAutoNum type="arabicPeriod" startAt="2"/>
            </a:pPr>
            <a:r>
              <a:rPr lang="en-US" sz="2400" u="none" strike="noStrike" dirty="0">
                <a:effectLst/>
                <a:ea typeface="Menlo" panose="020B0609030804020204" pitchFamily="49" charset="0"/>
                <a:cs typeface="Menlo" panose="020B0609030804020204" pitchFamily="49" charset="0"/>
              </a:rPr>
              <a:t>Programming Language</a:t>
            </a:r>
          </a:p>
          <a:p>
            <a:pPr marL="917575" indent="-508000">
              <a:lnSpc>
                <a:spcPct val="150000"/>
              </a:lnSpc>
              <a:buFont typeface="+mj-lt"/>
              <a:buAutoNum type="arabicPeriod" startAt="2"/>
            </a:pPr>
            <a:r>
              <a:rPr lang="en-US" sz="2400" dirty="0">
                <a:ea typeface="Menlo" panose="020B0609030804020204" pitchFamily="49" charset="0"/>
                <a:cs typeface="Menlo" panose="020B0609030804020204" pitchFamily="49" charset="0"/>
              </a:rPr>
              <a:t>Framework / Software Library</a:t>
            </a:r>
          </a:p>
          <a:p>
            <a:pPr>
              <a:lnSpc>
                <a:spcPct val="150000"/>
              </a:lnSpc>
            </a:pPr>
            <a:r>
              <a:rPr lang="en-US" sz="2800" dirty="0">
                <a:latin typeface="+mj-lt"/>
                <a:ea typeface="Menlo" panose="020B0609030804020204" pitchFamily="49" charset="0"/>
                <a:cs typeface="Menlo" panose="020B0609030804020204" pitchFamily="49" charset="0"/>
              </a:rPr>
              <a:t>Where to look: </a:t>
            </a:r>
          </a:p>
          <a:p>
            <a:pPr marL="917575" indent="-508000">
              <a:lnSpc>
                <a:spcPct val="150000"/>
              </a:lnSpc>
              <a:buFont typeface="+mj-lt"/>
              <a:buAutoNum type="arabicPeriod"/>
            </a:pPr>
            <a:r>
              <a:rPr lang="en-US" sz="2400" dirty="0" err="1">
                <a:ea typeface="Menlo" panose="020B0609030804020204" pitchFamily="49" charset="0"/>
                <a:cs typeface="Menlo" panose="020B0609030804020204" pitchFamily="49" charset="0"/>
              </a:rPr>
              <a:t>StackOverflow</a:t>
            </a:r>
            <a:r>
              <a:rPr lang="en-US" sz="2400" dirty="0">
                <a:ea typeface="Menlo" panose="020B0609030804020204" pitchFamily="49" charset="0"/>
                <a:cs typeface="Menlo" panose="020B0609030804020204" pitchFamily="49" charset="0"/>
              </a:rPr>
              <a:t> </a:t>
            </a:r>
          </a:p>
          <a:p>
            <a:pPr marL="917575" indent="-508000">
              <a:lnSpc>
                <a:spcPct val="150000"/>
              </a:lnSpc>
              <a:buFont typeface="+mj-lt"/>
              <a:buAutoNum type="arabicPeriod"/>
            </a:pPr>
            <a:r>
              <a:rPr lang="en-US" sz="2400" u="none" strike="noStrike" dirty="0" err="1">
                <a:effectLst/>
                <a:ea typeface="Menlo" panose="020B0609030804020204" pitchFamily="49" charset="0"/>
                <a:cs typeface="Menlo" panose="020B0609030804020204" pitchFamily="49" charset="0"/>
              </a:rPr>
              <a:t>Github</a:t>
            </a:r>
            <a:r>
              <a:rPr lang="en-US" sz="2400" u="none" strike="noStrike" dirty="0">
                <a:effectLst/>
                <a:ea typeface="Menlo" panose="020B0609030804020204" pitchFamily="49" charset="0"/>
                <a:cs typeface="Menlo" panose="020B0609030804020204" pitchFamily="49" charset="0"/>
              </a:rPr>
              <a:t> – Issues page for Framework / Software Library</a:t>
            </a:r>
            <a:endParaRPr lang="en-US" sz="2800" u="none" strike="noStrike" dirty="0">
              <a:effectLst/>
              <a:ea typeface="Menlo" panose="020B0609030804020204" pitchFamily="49" charset="0"/>
              <a:cs typeface="Menlo" panose="020B0609030804020204" pitchFamily="49" charset="0"/>
            </a:endParaRPr>
          </a:p>
        </p:txBody>
      </p:sp>
      <p:grpSp>
        <p:nvGrpSpPr>
          <p:cNvPr id="20" name="Group 19">
            <a:extLst>
              <a:ext uri="{FF2B5EF4-FFF2-40B4-BE49-F238E27FC236}">
                <a16:creationId xmlns:a16="http://schemas.microsoft.com/office/drawing/2014/main" id="{854951B6-3536-4858-BDF8-E8BB36E1CFF1}"/>
              </a:ext>
            </a:extLst>
          </p:cNvPr>
          <p:cNvGrpSpPr/>
          <p:nvPr/>
        </p:nvGrpSpPr>
        <p:grpSpPr>
          <a:xfrm>
            <a:off x="533400" y="228600"/>
            <a:ext cx="8077200" cy="914400"/>
            <a:chOff x="381000" y="3030880"/>
            <a:chExt cx="8077200" cy="914400"/>
          </a:xfrm>
        </p:grpSpPr>
        <p:grpSp>
          <p:nvGrpSpPr>
            <p:cNvPr id="19" name="Group 18">
              <a:extLst>
                <a:ext uri="{FF2B5EF4-FFF2-40B4-BE49-F238E27FC236}">
                  <a16:creationId xmlns:a16="http://schemas.microsoft.com/office/drawing/2014/main" id="{6D047198-2348-5BEE-0D29-EB8AE5EE991E}"/>
                </a:ext>
              </a:extLst>
            </p:cNvPr>
            <p:cNvGrpSpPr/>
            <p:nvPr/>
          </p:nvGrpSpPr>
          <p:grpSpPr>
            <a:xfrm>
              <a:off x="381000" y="3030880"/>
              <a:ext cx="8077200" cy="914400"/>
              <a:chOff x="533400" y="4038600"/>
              <a:chExt cx="8077200" cy="914400"/>
            </a:xfrm>
          </p:grpSpPr>
          <p:sp>
            <p:nvSpPr>
              <p:cNvPr id="4" name="Rounded Rectangle 3">
                <a:extLst>
                  <a:ext uri="{FF2B5EF4-FFF2-40B4-BE49-F238E27FC236}">
                    <a16:creationId xmlns:a16="http://schemas.microsoft.com/office/drawing/2014/main" id="{DC8C168F-3231-3732-93C5-782F16FC5F85}"/>
                  </a:ext>
                </a:extLst>
              </p:cNvPr>
              <p:cNvSpPr/>
              <p:nvPr/>
            </p:nvSpPr>
            <p:spPr>
              <a:xfrm>
                <a:off x="533400" y="4038600"/>
                <a:ext cx="914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79DEC97-1365-9428-E370-67DC21133179}"/>
                  </a:ext>
                </a:extLst>
              </p:cNvPr>
              <p:cNvSpPr/>
              <p:nvPr/>
            </p:nvSpPr>
            <p:spPr>
              <a:xfrm>
                <a:off x="1600200" y="4038600"/>
                <a:ext cx="7010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gnifying glass with solid fill">
                <a:extLst>
                  <a:ext uri="{FF2B5EF4-FFF2-40B4-BE49-F238E27FC236}">
                    <a16:creationId xmlns:a16="http://schemas.microsoft.com/office/drawing/2014/main" id="{8B042007-1BD1-F3B0-3387-6E99F78ED6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4038600"/>
                <a:ext cx="914400" cy="914400"/>
              </a:xfrm>
              <a:prstGeom prst="rect">
                <a:avLst/>
              </a:prstGeom>
            </p:spPr>
          </p:pic>
          <p:pic>
            <p:nvPicPr>
              <p:cNvPr id="14" name="Graphic 13" descr="World outline">
                <a:extLst>
                  <a:ext uri="{FF2B5EF4-FFF2-40B4-BE49-F238E27FC236}">
                    <a16:creationId xmlns:a16="http://schemas.microsoft.com/office/drawing/2014/main" id="{EAFE94CD-F6E1-0A1F-DD15-FE6EDEF90B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439" y="4179426"/>
                <a:ext cx="457200" cy="457200"/>
              </a:xfrm>
              <a:prstGeom prst="rect">
                <a:avLst/>
              </a:prstGeom>
            </p:spPr>
          </p:pic>
        </p:grpSp>
        <p:sp>
          <p:nvSpPr>
            <p:cNvPr id="26" name="Title 2">
              <a:extLst>
                <a:ext uri="{FF2B5EF4-FFF2-40B4-BE49-F238E27FC236}">
                  <a16:creationId xmlns:a16="http://schemas.microsoft.com/office/drawing/2014/main" id="{09D31E4D-1738-9E53-1AD2-D662F9AAD65B}"/>
                </a:ext>
              </a:extLst>
            </p:cNvPr>
            <p:cNvSpPr txBox="1">
              <a:spLocks/>
            </p:cNvSpPr>
            <p:nvPr/>
          </p:nvSpPr>
          <p:spPr>
            <a:xfrm>
              <a:off x="1714500" y="313413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Internet Search</a:t>
              </a:r>
            </a:p>
          </p:txBody>
        </p:sp>
      </p:grpSp>
      <p:sp>
        <p:nvSpPr>
          <p:cNvPr id="2" name="Slide Number Placeholder 5">
            <a:extLst>
              <a:ext uri="{FF2B5EF4-FFF2-40B4-BE49-F238E27FC236}">
                <a16:creationId xmlns:a16="http://schemas.microsoft.com/office/drawing/2014/main" id="{0A7ECE49-D206-D1D5-D9BB-96E87754EA8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16</a:t>
            </a:fld>
            <a:endParaRPr lang="en-US" dirty="0"/>
          </a:p>
        </p:txBody>
      </p:sp>
    </p:spTree>
    <p:extLst>
      <p:ext uri="{BB962C8B-B14F-4D97-AF65-F5344CB8AC3E}">
        <p14:creationId xmlns:p14="http://schemas.microsoft.com/office/powerpoint/2010/main" val="2950617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46552-449F-61E3-D784-29839191A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004861-D06E-4161-FAB8-B1851B5747D1}"/>
              </a:ext>
            </a:extLst>
          </p:cNvPr>
          <p:cNvSpPr txBox="1">
            <a:spLocks noGrp="1"/>
          </p:cNvSpPr>
          <p:nvPr>
            <p:ph type="title" idx="4294967295"/>
          </p:nvPr>
        </p:nvSpPr>
        <p:spPr>
          <a:xfrm>
            <a:off x="228600" y="141357"/>
            <a:ext cx="7391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a:t>
            </a:r>
          </a:p>
        </p:txBody>
      </p:sp>
      <p:sp>
        <p:nvSpPr>
          <p:cNvPr id="4" name="Slide Number Placeholder 5">
            <a:extLst>
              <a:ext uri="{FF2B5EF4-FFF2-40B4-BE49-F238E27FC236}">
                <a16:creationId xmlns:a16="http://schemas.microsoft.com/office/drawing/2014/main" id="{C82CF9A1-A1CD-FB61-DBE0-C8690DA535C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17</a:t>
            </a:fld>
            <a:endParaRPr lang="en-US" dirty="0"/>
          </a:p>
        </p:txBody>
      </p:sp>
      <p:grpSp>
        <p:nvGrpSpPr>
          <p:cNvPr id="8" name="Group 7">
            <a:extLst>
              <a:ext uri="{FF2B5EF4-FFF2-40B4-BE49-F238E27FC236}">
                <a16:creationId xmlns:a16="http://schemas.microsoft.com/office/drawing/2014/main" id="{7E55181F-7CB3-88F9-2901-F4EE09068EDF}"/>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06AEBF90-5B93-4690-D9F2-3A6A19E97ADE}"/>
                </a:ext>
              </a:extLst>
            </p:cNvPr>
            <p:cNvSpPr txBox="1"/>
            <p:nvPr/>
          </p:nvSpPr>
          <p:spPr>
            <a:xfrm>
              <a:off x="1117257" y="1441502"/>
              <a:ext cx="7391400" cy="923330"/>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B125F2C9-132A-74AC-EEAA-AB1C26B96AAA}"/>
                </a:ext>
              </a:extLst>
            </p:cNvPr>
            <p:cNvSpPr txBox="1"/>
            <p:nvPr/>
          </p:nvSpPr>
          <p:spPr>
            <a:xfrm>
              <a:off x="635343" y="1441502"/>
              <a:ext cx="481914" cy="923330"/>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16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7354553B-470F-15E1-8798-A1DFF87CE8B1}"/>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05667F6A-56AF-3D0A-76FB-FC7B1218769B}"/>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BF117E85-6128-0CB6-13DA-060EAF566B19}"/>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0" name="Round Same Side Corner Rectangle 9">
            <a:extLst>
              <a:ext uri="{FF2B5EF4-FFF2-40B4-BE49-F238E27FC236}">
                <a16:creationId xmlns:a16="http://schemas.microsoft.com/office/drawing/2014/main" id="{91996E11-674C-573B-FBC1-BB5551FFFFC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Tree>
    <p:extLst>
      <p:ext uri="{BB962C8B-B14F-4D97-AF65-F5344CB8AC3E}">
        <p14:creationId xmlns:p14="http://schemas.microsoft.com/office/powerpoint/2010/main" val="1880988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C433-C3A7-D9BD-C0F3-D372C8377A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CD96AE-ACC4-2A3E-48AD-AFC0F0E8FE73}"/>
              </a:ext>
            </a:extLst>
          </p:cNvPr>
          <p:cNvSpPr txBox="1">
            <a:spLocks noGrp="1"/>
          </p:cNvSpPr>
          <p:nvPr>
            <p:ph type="title" idx="4294967295"/>
          </p:nvPr>
        </p:nvSpPr>
        <p:spPr>
          <a:xfrm>
            <a:off x="228600" y="141357"/>
            <a:ext cx="7391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a:t>
            </a:r>
          </a:p>
        </p:txBody>
      </p:sp>
      <p:sp>
        <p:nvSpPr>
          <p:cNvPr id="4" name="Slide Number Placeholder 5">
            <a:extLst>
              <a:ext uri="{FF2B5EF4-FFF2-40B4-BE49-F238E27FC236}">
                <a16:creationId xmlns:a16="http://schemas.microsoft.com/office/drawing/2014/main" id="{466B04AA-7F0A-46E2-6C80-11367A243C53}"/>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18</a:t>
            </a:fld>
            <a:endParaRPr lang="en-US" dirty="0"/>
          </a:p>
        </p:txBody>
      </p:sp>
      <p:grpSp>
        <p:nvGrpSpPr>
          <p:cNvPr id="8" name="Group 7">
            <a:extLst>
              <a:ext uri="{FF2B5EF4-FFF2-40B4-BE49-F238E27FC236}">
                <a16:creationId xmlns:a16="http://schemas.microsoft.com/office/drawing/2014/main" id="{DF1C1DDD-04A6-3CE8-3CCA-ACB933EFD51A}"/>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E8A32443-1E40-0B94-3C66-1E82C6146ACB}"/>
                </a:ext>
              </a:extLst>
            </p:cNvPr>
            <p:cNvSpPr txBox="1"/>
            <p:nvPr/>
          </p:nvSpPr>
          <p:spPr>
            <a:xfrm>
              <a:off x="1117257" y="1441502"/>
              <a:ext cx="7391400" cy="1477328"/>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92773138-B438-AA20-746E-132255DC81C3}"/>
                </a:ext>
              </a:extLst>
            </p:cNvPr>
            <p:cNvSpPr txBox="1"/>
            <p:nvPr/>
          </p:nvSpPr>
          <p:spPr>
            <a:xfrm>
              <a:off x="635343" y="1441502"/>
              <a:ext cx="481914" cy="1477328"/>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50645EF6-94FE-74B4-62E9-EE8A6CD45F27}"/>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A8B3761B-A964-486B-6B72-9931AE29D9E9}"/>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0780AA59-FB18-418A-C5E5-5E7161B0BA3F}"/>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3" name="Round Same Side Corner Rectangle 12">
            <a:extLst>
              <a:ext uri="{FF2B5EF4-FFF2-40B4-BE49-F238E27FC236}">
                <a16:creationId xmlns:a16="http://schemas.microsoft.com/office/drawing/2014/main" id="{318536DF-41F3-D7BB-439F-DD2404CC286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Tree>
    <p:extLst>
      <p:ext uri="{BB962C8B-B14F-4D97-AF65-F5344CB8AC3E}">
        <p14:creationId xmlns:p14="http://schemas.microsoft.com/office/powerpoint/2010/main" val="1386770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BDF6-9DF1-E87E-6195-428FD8DB41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3813C4-B55D-302F-C854-2591E1213D7C}"/>
              </a:ext>
            </a:extLst>
          </p:cNvPr>
          <p:cNvSpPr txBox="1">
            <a:spLocks noGrp="1"/>
          </p:cNvSpPr>
          <p:nvPr>
            <p:ph type="title" idx="4294967295"/>
          </p:nvPr>
        </p:nvSpPr>
        <p:spPr>
          <a:xfrm>
            <a:off x="228600" y="141357"/>
            <a:ext cx="7391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a:t>
            </a:r>
          </a:p>
        </p:txBody>
      </p:sp>
      <p:sp>
        <p:nvSpPr>
          <p:cNvPr id="4" name="Slide Number Placeholder 5">
            <a:extLst>
              <a:ext uri="{FF2B5EF4-FFF2-40B4-BE49-F238E27FC236}">
                <a16:creationId xmlns:a16="http://schemas.microsoft.com/office/drawing/2014/main" id="{07719408-5C00-36C4-9471-5B8758EFD1F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19</a:t>
            </a:fld>
            <a:endParaRPr lang="en-US" dirty="0"/>
          </a:p>
        </p:txBody>
      </p:sp>
      <p:grpSp>
        <p:nvGrpSpPr>
          <p:cNvPr id="8" name="Group 7">
            <a:extLst>
              <a:ext uri="{FF2B5EF4-FFF2-40B4-BE49-F238E27FC236}">
                <a16:creationId xmlns:a16="http://schemas.microsoft.com/office/drawing/2014/main" id="{52F32928-648D-EA70-FA93-DBC6670D8AE6}"/>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02E06252-C67A-5719-C991-1193116E7EA8}"/>
                </a:ext>
              </a:extLst>
            </p:cNvPr>
            <p:cNvSpPr txBox="1"/>
            <p:nvPr/>
          </p:nvSpPr>
          <p:spPr>
            <a:xfrm>
              <a:off x="1117257" y="1441502"/>
              <a:ext cx="7391400" cy="1477328"/>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89C1E3DB-F04E-5D51-4025-AD0023D36154}"/>
                </a:ext>
              </a:extLst>
            </p:cNvPr>
            <p:cNvSpPr txBox="1"/>
            <p:nvPr/>
          </p:nvSpPr>
          <p:spPr>
            <a:xfrm>
              <a:off x="635343" y="1441502"/>
              <a:ext cx="481914" cy="1477328"/>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057F6DBF-35CA-C0E9-97F0-A7566E652600}"/>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B0C21246-B933-C539-F8D8-BA1CA5A702B3}"/>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92315DEA-21F2-84A3-9BC7-776A0F79C502}"/>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3" name="Round Same Side Corner Rectangle 12">
            <a:extLst>
              <a:ext uri="{FF2B5EF4-FFF2-40B4-BE49-F238E27FC236}">
                <a16:creationId xmlns:a16="http://schemas.microsoft.com/office/drawing/2014/main" id="{EFF8CE9E-4E36-E605-46F8-90A6354E644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
        <p:nvSpPr>
          <p:cNvPr id="10" name="Round Same Side Corner Rectangle 9">
            <a:extLst>
              <a:ext uri="{FF2B5EF4-FFF2-40B4-BE49-F238E27FC236}">
                <a16:creationId xmlns:a16="http://schemas.microsoft.com/office/drawing/2014/main" id="{75DCA103-FFBF-7C8D-AB86-B524B6633A3E}"/>
              </a:ext>
            </a:extLst>
          </p:cNvPr>
          <p:cNvSpPr/>
          <p:nvPr/>
        </p:nvSpPr>
        <p:spPr>
          <a:xfrm>
            <a:off x="6045028" y="2293084"/>
            <a:ext cx="1321143" cy="450902"/>
          </a:xfrm>
          <a:prstGeom prst="round2SameRect">
            <a:avLst>
              <a:gd name="adj1" fmla="val 20799"/>
              <a:gd name="adj2" fmla="val 28600"/>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effectLst/>
                <a:latin typeface="Menlo" panose="020B0609030804020204" pitchFamily="49" charset="0"/>
              </a:rPr>
              <a:t>valueB</a:t>
            </a:r>
            <a:endParaRPr lang="en-US" sz="2000" dirty="0">
              <a:solidFill>
                <a:schemeClr val="accent2"/>
              </a:solidFill>
            </a:endParaRPr>
          </a:p>
        </p:txBody>
      </p:sp>
      <p:cxnSp>
        <p:nvCxnSpPr>
          <p:cNvPr id="16" name="Elbow Connector 15">
            <a:extLst>
              <a:ext uri="{FF2B5EF4-FFF2-40B4-BE49-F238E27FC236}">
                <a16:creationId xmlns:a16="http://schemas.microsoft.com/office/drawing/2014/main" id="{2B65E3C9-2DB0-8717-4A59-0E2EBAD8F4D2}"/>
              </a:ext>
            </a:extLst>
          </p:cNvPr>
          <p:cNvCxnSpPr>
            <a:cxnSpLocks/>
            <a:endCxn id="10" idx="2"/>
          </p:cNvCxnSpPr>
          <p:nvPr/>
        </p:nvCxnSpPr>
        <p:spPr>
          <a:xfrm>
            <a:off x="5181600" y="2209800"/>
            <a:ext cx="863428" cy="308735"/>
          </a:xfrm>
          <a:prstGeom prst="bentConnector3">
            <a:avLst>
              <a:gd name="adj1" fmla="val 50000"/>
            </a:avLst>
          </a:prstGeom>
          <a:ln w="38100">
            <a:solidFill>
              <a:schemeClr val="accent2"/>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419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Date Placeholder 1">
            <a:extLst>
              <a:ext uri="{FF2B5EF4-FFF2-40B4-BE49-F238E27FC236}">
                <a16:creationId xmlns:a16="http://schemas.microsoft.com/office/drawing/2014/main" id="{776268BA-02B5-728C-94A2-03BC82A8FB45}"/>
              </a:ext>
            </a:extLst>
          </p:cNvPr>
          <p:cNvSpPr>
            <a:spLocks noGrp="1"/>
          </p:cNvSpPr>
          <p:nvPr>
            <p:ph type="dt" sz="half" idx="10"/>
          </p:nvPr>
        </p:nvSpPr>
        <p:spPr/>
        <p:txBody>
          <a:bodyPr/>
          <a:lstStyle/>
          <a:p>
            <a:pPr algn="ctr"/>
            <a:r>
              <a:rPr lang="en-US"/>
              <a:t>9/18/24</a:t>
            </a:r>
          </a:p>
        </p:txBody>
      </p:sp>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381000" y="2895600"/>
            <a:ext cx="7010400" cy="2147866"/>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600"/>
              </a:spcBef>
              <a:buSzPts val="2500"/>
              <a:buNone/>
            </a:pPr>
            <a:r>
              <a:rPr lang="en-US" sz="2400" b="1" dirty="0">
                <a:ea typeface="Arial"/>
                <a:cs typeface="Arial"/>
                <a:sym typeface="Arial"/>
              </a:rPr>
              <a:t>Website: </a:t>
            </a:r>
            <a:r>
              <a:rPr lang="en-US" sz="2400" u="sng" dirty="0">
                <a:solidFill>
                  <a:schemeClr val="hlink"/>
                </a:solidFill>
                <a:ea typeface="Arial"/>
                <a:cs typeface="Arial"/>
                <a:sym typeface="Arial"/>
                <a:hlinkClick r:id="rId3"/>
              </a:rPr>
              <a:t>www.rc.colorado.edu</a:t>
            </a:r>
            <a:endParaRPr lang="en-US" sz="2400" dirty="0">
              <a:solidFill>
                <a:schemeClr val="hlink"/>
              </a:solidFill>
              <a:ea typeface="Arial"/>
              <a:cs typeface="Arial"/>
              <a:sym typeface="Arial"/>
            </a:endParaRPr>
          </a:p>
          <a:p>
            <a:pPr marL="0" indent="0">
              <a:lnSpc>
                <a:spcPct val="125000"/>
              </a:lnSpc>
              <a:spcBef>
                <a:spcPts val="600"/>
              </a:spcBef>
              <a:buSzPts val="2500"/>
              <a:buNone/>
            </a:pPr>
            <a:r>
              <a:rPr lang="en-US" sz="2400" b="1" dirty="0">
                <a:ea typeface="Arial"/>
                <a:cs typeface="Arial"/>
                <a:sym typeface="Arial"/>
              </a:rPr>
              <a:t>Documentation:</a:t>
            </a:r>
            <a:r>
              <a:rPr lang="en-US" sz="2400" dirty="0">
                <a:ea typeface="Arial"/>
                <a:cs typeface="Arial"/>
                <a:sym typeface="Arial"/>
              </a:rPr>
              <a:t> </a:t>
            </a:r>
            <a:r>
              <a:rPr lang="en-US" sz="2400" dirty="0">
                <a:ea typeface="Arial"/>
                <a:cs typeface="Arial"/>
                <a:sym typeface="Arial"/>
                <a:hlinkClick r:id="rId4"/>
              </a:rPr>
              <a:t>https://curc.readthedocs.io</a:t>
            </a:r>
            <a:r>
              <a:rPr lang="en-US" sz="2400" dirty="0">
                <a:ea typeface="Arial"/>
                <a:cs typeface="Arial"/>
                <a:sym typeface="Arial"/>
              </a:rPr>
              <a:t> </a:t>
            </a:r>
          </a:p>
          <a:p>
            <a:pPr marL="0" indent="0">
              <a:lnSpc>
                <a:spcPct val="125000"/>
              </a:lnSpc>
              <a:spcBef>
                <a:spcPts val="600"/>
              </a:spcBef>
              <a:buSzPts val="2500"/>
              <a:buNone/>
            </a:pPr>
            <a:r>
              <a:rPr lang="en-US" sz="2400" b="1" dirty="0">
                <a:ea typeface="Arial"/>
                <a:cs typeface="Arial"/>
                <a:sym typeface="Arial"/>
              </a:rPr>
              <a:t>Helpdesk:</a:t>
            </a:r>
            <a:r>
              <a:rPr lang="en-US" sz="2400" dirty="0">
                <a:ea typeface="Arial"/>
                <a:cs typeface="Arial"/>
                <a:sym typeface="Arial"/>
              </a:rPr>
              <a:t> </a:t>
            </a:r>
            <a:r>
              <a:rPr lang="en-US" sz="2400" u="sng" dirty="0">
                <a:solidFill>
                  <a:schemeClr val="hlink"/>
                </a:solidFill>
                <a:ea typeface="Arial"/>
                <a:cs typeface="Arial"/>
                <a:sym typeface="Arial"/>
                <a:hlinkClick r:id="rId5"/>
              </a:rPr>
              <a:t>rc-help@colorado.edu</a:t>
            </a:r>
            <a:endParaRPr lang="en-US" sz="2400" u="sng" dirty="0">
              <a:solidFill>
                <a:schemeClr val="hlink"/>
              </a:solidFill>
              <a:ea typeface="Arial"/>
              <a:cs typeface="Arial"/>
              <a:sym typeface="Arial"/>
            </a:endParaRPr>
          </a:p>
          <a:p>
            <a:pPr marL="0" indent="0">
              <a:lnSpc>
                <a:spcPct val="125000"/>
              </a:lnSpc>
              <a:spcBef>
                <a:spcPts val="600"/>
              </a:spcBef>
              <a:buSzPts val="2500"/>
              <a:buNone/>
            </a:pPr>
            <a:r>
              <a:rPr lang="en-US" sz="2400" b="1" dirty="0">
                <a:ea typeface="Arial"/>
                <a:cs typeface="Arial"/>
                <a:sym typeface="Arial"/>
              </a:rPr>
              <a:t>Survey: </a:t>
            </a:r>
            <a:r>
              <a:rPr lang="en-US" sz="2400" u="sng" dirty="0">
                <a:solidFill>
                  <a:schemeClr val="hlink"/>
                </a:solidFill>
                <a:ea typeface="Arial"/>
                <a:cs typeface="Arial"/>
                <a:sym typeface="Arial"/>
                <a:hlinkClick r:id="rId6"/>
              </a:rPr>
              <a:t>http://tinyurl.com/curc-survey18</a:t>
            </a:r>
            <a:r>
              <a:rPr lang="en-US" sz="2400" dirty="0">
                <a:solidFill>
                  <a:srgbClr val="0097A7"/>
                </a:solidFill>
                <a:ea typeface="Arial"/>
                <a:cs typeface="Arial"/>
                <a:sym typeface="Arial"/>
              </a:rPr>
              <a:t>  </a:t>
            </a:r>
            <a:endParaRPr lang="en-US" sz="2400" dirty="0">
              <a:ea typeface="Arial"/>
              <a:cs typeface="Arial"/>
              <a:sym typeface="Arial"/>
            </a:endParaRPr>
          </a:p>
        </p:txBody>
      </p:sp>
      <p:grpSp>
        <p:nvGrpSpPr>
          <p:cNvPr id="11" name="Group 10">
            <a:extLst>
              <a:ext uri="{FF2B5EF4-FFF2-40B4-BE49-F238E27FC236}">
                <a16:creationId xmlns:a16="http://schemas.microsoft.com/office/drawing/2014/main" id="{6EEE983C-BF7D-9FDC-C0C2-904D80A68007}"/>
              </a:ext>
            </a:extLst>
          </p:cNvPr>
          <p:cNvGrpSpPr/>
          <p:nvPr/>
        </p:nvGrpSpPr>
        <p:grpSpPr>
          <a:xfrm>
            <a:off x="2606040" y="304800"/>
            <a:ext cx="3931920" cy="2194560"/>
            <a:chOff x="2734356" y="510892"/>
            <a:chExt cx="3931920" cy="2194560"/>
          </a:xfrm>
        </p:grpSpPr>
        <p:pic>
          <p:nvPicPr>
            <p:cNvPr id="9" name="Picture 8" descr="A black and gold logo&#10;&#10;Description automatically generated">
              <a:extLst>
                <a:ext uri="{FF2B5EF4-FFF2-40B4-BE49-F238E27FC236}">
                  <a16:creationId xmlns:a16="http://schemas.microsoft.com/office/drawing/2014/main" id="{7FB1F572-2B82-EC63-473F-35770E4BD8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4649" y="693772"/>
              <a:ext cx="3571335" cy="1828800"/>
            </a:xfrm>
            <a:prstGeom prst="rect">
              <a:avLst/>
            </a:prstGeom>
          </p:spPr>
        </p:pic>
        <p:sp>
          <p:nvSpPr>
            <p:cNvPr id="10" name="Rounded Rectangle 9">
              <a:extLst>
                <a:ext uri="{FF2B5EF4-FFF2-40B4-BE49-F238E27FC236}">
                  <a16:creationId xmlns:a16="http://schemas.microsoft.com/office/drawing/2014/main" id="{4D607CAF-4F62-005D-FDF3-5BB59B1A5EF9}"/>
                </a:ext>
              </a:extLst>
            </p:cNvPr>
            <p:cNvSpPr/>
            <p:nvPr/>
          </p:nvSpPr>
          <p:spPr>
            <a:xfrm>
              <a:off x="2734356" y="510892"/>
              <a:ext cx="3931920" cy="2194560"/>
            </a:xfrm>
            <a:prstGeom prst="roundRect">
              <a:avLst>
                <a:gd name="adj" fmla="val 8994"/>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BCB13-E883-5B77-3052-C6279222E8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F4C67F-CC1C-B2EF-322B-14C9817CFFB7}"/>
              </a:ext>
            </a:extLst>
          </p:cNvPr>
          <p:cNvSpPr txBox="1"/>
          <p:nvPr/>
        </p:nvSpPr>
        <p:spPr>
          <a:xfrm>
            <a:off x="152400" y="152400"/>
            <a:ext cx="8610600" cy="769441"/>
          </a:xfrm>
          <a:prstGeom prst="rect">
            <a:avLst/>
          </a:prstGeom>
          <a:noFill/>
        </p:spPr>
        <p:txBody>
          <a:bodyPr wrap="square" rtlCol="0">
            <a:spAutoFit/>
          </a:bodyPr>
          <a:lstStyle/>
          <a:p>
            <a:r>
              <a:rPr lang="en-US" sz="4400" dirty="0"/>
              <a:t>Code Tracing</a:t>
            </a:r>
          </a:p>
        </p:txBody>
      </p:sp>
      <p:sp>
        <p:nvSpPr>
          <p:cNvPr id="4" name="Slide Number Placeholder 5">
            <a:extLst>
              <a:ext uri="{FF2B5EF4-FFF2-40B4-BE49-F238E27FC236}">
                <a16:creationId xmlns:a16="http://schemas.microsoft.com/office/drawing/2014/main" id="{1EE908C3-C51F-73EC-02B9-6BF45E2D4A11}"/>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20</a:t>
            </a:fld>
            <a:endParaRPr lang="en-US"/>
          </a:p>
        </p:txBody>
      </p:sp>
      <p:grpSp>
        <p:nvGrpSpPr>
          <p:cNvPr id="20" name="Group 19">
            <a:extLst>
              <a:ext uri="{FF2B5EF4-FFF2-40B4-BE49-F238E27FC236}">
                <a16:creationId xmlns:a16="http://schemas.microsoft.com/office/drawing/2014/main" id="{72BD85C0-2749-47C4-1855-D17B5E840644}"/>
              </a:ext>
            </a:extLst>
          </p:cNvPr>
          <p:cNvGrpSpPr/>
          <p:nvPr/>
        </p:nvGrpSpPr>
        <p:grpSpPr>
          <a:xfrm>
            <a:off x="2971800" y="1258975"/>
            <a:ext cx="4972653" cy="4340049"/>
            <a:chOff x="2971800" y="1524000"/>
            <a:chExt cx="4972653" cy="4340049"/>
          </a:xfrm>
        </p:grpSpPr>
        <p:grpSp>
          <p:nvGrpSpPr>
            <p:cNvPr id="8" name="Group 7">
              <a:extLst>
                <a:ext uri="{FF2B5EF4-FFF2-40B4-BE49-F238E27FC236}">
                  <a16:creationId xmlns:a16="http://schemas.microsoft.com/office/drawing/2014/main" id="{A6422FD1-51ED-EF0A-0329-B00E0BCD6828}"/>
                </a:ext>
              </a:extLst>
            </p:cNvPr>
            <p:cNvGrpSpPr/>
            <p:nvPr/>
          </p:nvGrpSpPr>
          <p:grpSpPr>
            <a:xfrm>
              <a:off x="2971800" y="1524000"/>
              <a:ext cx="4972653" cy="2304841"/>
              <a:chOff x="4873826" y="1210408"/>
              <a:chExt cx="2743200" cy="1563272"/>
            </a:xfrm>
          </p:grpSpPr>
          <p:sp>
            <p:nvSpPr>
              <p:cNvPr id="9" name="Rounded Rectangle 8">
                <a:extLst>
                  <a:ext uri="{FF2B5EF4-FFF2-40B4-BE49-F238E27FC236}">
                    <a16:creationId xmlns:a16="http://schemas.microsoft.com/office/drawing/2014/main" id="{53428931-11F5-8AA7-DE1F-C9043A48F6B5}"/>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8DFDF9A-0EAA-DDC8-3F4A-184DF145718F}"/>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D82CB449-7EE9-D204-DF9F-EE167BDB2750}"/>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EDCE9E5-68EE-8C2E-9D43-42C7BCAA160C}"/>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87EB3D1-02BC-2293-1B99-BD5BE72B90AE}"/>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93C30D7-58A7-10DF-2B71-9CFDB1E2E3F1}"/>
                </a:ext>
              </a:extLst>
            </p:cNvPr>
            <p:cNvGrpSpPr/>
            <p:nvPr/>
          </p:nvGrpSpPr>
          <p:grpSpPr>
            <a:xfrm>
              <a:off x="3467925" y="4087239"/>
              <a:ext cx="3149347" cy="1776810"/>
              <a:chOff x="4873826" y="1210408"/>
              <a:chExt cx="2743200" cy="1205132"/>
            </a:xfrm>
          </p:grpSpPr>
          <p:sp>
            <p:nvSpPr>
              <p:cNvPr id="15" name="Rounded Rectangle 14">
                <a:extLst>
                  <a:ext uri="{FF2B5EF4-FFF2-40B4-BE49-F238E27FC236}">
                    <a16:creationId xmlns:a16="http://schemas.microsoft.com/office/drawing/2014/main" id="{A88D8A11-7F66-A549-1538-10087BA2FABA}"/>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F17B53A-3A7B-2604-3FDF-0647884111AE}"/>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43AC155-8505-79CA-5853-1FD75A2AF017}"/>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9C7553E5-BE80-9562-01AE-283BAF3AF14E}"/>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21" name="Rounded Rectangle 20">
            <a:extLst>
              <a:ext uri="{FF2B5EF4-FFF2-40B4-BE49-F238E27FC236}">
                <a16:creationId xmlns:a16="http://schemas.microsoft.com/office/drawing/2014/main" id="{8BE16D92-B5E0-95F0-8EA8-2FDC7AC56CF6}"/>
              </a:ext>
            </a:extLst>
          </p:cNvPr>
          <p:cNvSpPr/>
          <p:nvPr/>
        </p:nvSpPr>
        <p:spPr>
          <a:xfrm>
            <a:off x="381000" y="2592196"/>
            <a:ext cx="2133600" cy="1673606"/>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pic>
        <p:nvPicPr>
          <p:cNvPr id="5" name="Graphic 4" descr="Programmer female with solid fill">
            <a:extLst>
              <a:ext uri="{FF2B5EF4-FFF2-40B4-BE49-F238E27FC236}">
                <a16:creationId xmlns:a16="http://schemas.microsoft.com/office/drawing/2014/main" id="{DD259296-0F91-97C3-0209-E8FE0B26BC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280" y="2697479"/>
            <a:ext cx="1463040" cy="1463040"/>
          </a:xfrm>
          <a:prstGeom prst="rect">
            <a:avLst/>
          </a:prstGeom>
        </p:spPr>
      </p:pic>
    </p:spTree>
    <p:extLst>
      <p:ext uri="{BB962C8B-B14F-4D97-AF65-F5344CB8AC3E}">
        <p14:creationId xmlns:p14="http://schemas.microsoft.com/office/powerpoint/2010/main" val="4058588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FA704-9EEF-8204-085A-9412ED3C07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4BFC54-68B8-539A-D6DA-3299A9B76E19}"/>
              </a:ext>
            </a:extLst>
          </p:cNvPr>
          <p:cNvSpPr txBox="1"/>
          <p:nvPr/>
        </p:nvSpPr>
        <p:spPr>
          <a:xfrm>
            <a:off x="152400" y="152400"/>
            <a:ext cx="8610600" cy="769441"/>
          </a:xfrm>
          <a:prstGeom prst="rect">
            <a:avLst/>
          </a:prstGeom>
          <a:noFill/>
        </p:spPr>
        <p:txBody>
          <a:bodyPr wrap="square" rtlCol="0">
            <a:spAutoFit/>
          </a:bodyPr>
          <a:lstStyle/>
          <a:p>
            <a:r>
              <a:rPr lang="en-US" sz="4400" dirty="0"/>
              <a:t>Code Tracing</a:t>
            </a:r>
          </a:p>
        </p:txBody>
      </p:sp>
      <p:sp>
        <p:nvSpPr>
          <p:cNvPr id="4" name="Slide Number Placeholder 5">
            <a:extLst>
              <a:ext uri="{FF2B5EF4-FFF2-40B4-BE49-F238E27FC236}">
                <a16:creationId xmlns:a16="http://schemas.microsoft.com/office/drawing/2014/main" id="{AF6950ED-FF9D-4D81-AB52-1805A8AD2992}"/>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21</a:t>
            </a:fld>
            <a:endParaRPr lang="en-US"/>
          </a:p>
        </p:txBody>
      </p:sp>
      <p:grpSp>
        <p:nvGrpSpPr>
          <p:cNvPr id="20" name="Group 19">
            <a:extLst>
              <a:ext uri="{FF2B5EF4-FFF2-40B4-BE49-F238E27FC236}">
                <a16:creationId xmlns:a16="http://schemas.microsoft.com/office/drawing/2014/main" id="{1FDABE13-7E4C-A3DD-F741-F574CAE87456}"/>
              </a:ext>
            </a:extLst>
          </p:cNvPr>
          <p:cNvGrpSpPr/>
          <p:nvPr/>
        </p:nvGrpSpPr>
        <p:grpSpPr>
          <a:xfrm>
            <a:off x="2971800" y="1258975"/>
            <a:ext cx="4972653" cy="4340049"/>
            <a:chOff x="2971800" y="1524000"/>
            <a:chExt cx="4972653" cy="4340049"/>
          </a:xfrm>
        </p:grpSpPr>
        <p:grpSp>
          <p:nvGrpSpPr>
            <p:cNvPr id="8" name="Group 7">
              <a:extLst>
                <a:ext uri="{FF2B5EF4-FFF2-40B4-BE49-F238E27FC236}">
                  <a16:creationId xmlns:a16="http://schemas.microsoft.com/office/drawing/2014/main" id="{4641D64D-7916-E23F-3651-75BAB15B180B}"/>
                </a:ext>
              </a:extLst>
            </p:cNvPr>
            <p:cNvGrpSpPr/>
            <p:nvPr/>
          </p:nvGrpSpPr>
          <p:grpSpPr>
            <a:xfrm>
              <a:off x="2971800" y="1524000"/>
              <a:ext cx="4972653" cy="2304841"/>
              <a:chOff x="4873826" y="1210408"/>
              <a:chExt cx="2743200" cy="1563272"/>
            </a:xfrm>
          </p:grpSpPr>
          <p:sp>
            <p:nvSpPr>
              <p:cNvPr id="9" name="Rounded Rectangle 8">
                <a:extLst>
                  <a:ext uri="{FF2B5EF4-FFF2-40B4-BE49-F238E27FC236}">
                    <a16:creationId xmlns:a16="http://schemas.microsoft.com/office/drawing/2014/main" id="{66DC6B7A-71AD-6751-5B1F-4219AD8688D4}"/>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2A617B-8C18-5123-FEBE-85BF283FCC8D}"/>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45D6186-BACC-FA84-1E20-113711B4F6FD}"/>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5175068-800E-F546-8D6D-7DC57362373C}"/>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C9D0E82-8E91-C145-2A06-C352959918E2}"/>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D4D0600-1237-AA4B-8451-FDC081D4A530}"/>
                </a:ext>
              </a:extLst>
            </p:cNvPr>
            <p:cNvGrpSpPr/>
            <p:nvPr/>
          </p:nvGrpSpPr>
          <p:grpSpPr>
            <a:xfrm>
              <a:off x="3467925" y="4087239"/>
              <a:ext cx="3149347" cy="1776810"/>
              <a:chOff x="4873826" y="1210408"/>
              <a:chExt cx="2743200" cy="1205132"/>
            </a:xfrm>
          </p:grpSpPr>
          <p:sp>
            <p:nvSpPr>
              <p:cNvPr id="15" name="Rounded Rectangle 14">
                <a:extLst>
                  <a:ext uri="{FF2B5EF4-FFF2-40B4-BE49-F238E27FC236}">
                    <a16:creationId xmlns:a16="http://schemas.microsoft.com/office/drawing/2014/main" id="{2506F9A8-0D60-452A-F85C-209DD96B2DFC}"/>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56F8C-0CD3-0C84-1474-769B45505346}"/>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A51C872-D7FF-C8BC-3279-1F5544091A00}"/>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EF2784D-2754-F3AA-4B8C-39165F616420}"/>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21" name="Rounded Rectangle 20">
            <a:extLst>
              <a:ext uri="{FF2B5EF4-FFF2-40B4-BE49-F238E27FC236}">
                <a16:creationId xmlns:a16="http://schemas.microsoft.com/office/drawing/2014/main" id="{2A4D846C-F1CA-6A53-6600-2C1B33A0989E}"/>
              </a:ext>
            </a:extLst>
          </p:cNvPr>
          <p:cNvSpPr/>
          <p:nvPr/>
        </p:nvSpPr>
        <p:spPr>
          <a:xfrm>
            <a:off x="381000" y="2592196"/>
            <a:ext cx="2133600" cy="1673606"/>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Insert</a:t>
            </a:r>
          </a:p>
          <a:p>
            <a:pPr algn="ctr"/>
            <a:r>
              <a:rPr lang="en-US" sz="2400" b="1" dirty="0">
                <a:solidFill>
                  <a:schemeClr val="tx1"/>
                </a:solidFill>
              </a:rPr>
              <a:t>Print Statements</a:t>
            </a:r>
          </a:p>
        </p:txBody>
      </p:sp>
      <p:cxnSp>
        <p:nvCxnSpPr>
          <p:cNvPr id="23" name="Elbow Connector 22">
            <a:extLst>
              <a:ext uri="{FF2B5EF4-FFF2-40B4-BE49-F238E27FC236}">
                <a16:creationId xmlns:a16="http://schemas.microsoft.com/office/drawing/2014/main" id="{D099C67C-83B7-A803-0DD5-2BA93FD8A08F}"/>
              </a:ext>
            </a:extLst>
          </p:cNvPr>
          <p:cNvCxnSpPr>
            <a:cxnSpLocks/>
            <a:stCxn id="21" idx="0"/>
          </p:cNvCxnSpPr>
          <p:nvPr/>
        </p:nvCxnSpPr>
        <p:spPr>
          <a:xfrm rot="5400000" flipH="1" flipV="1">
            <a:off x="1902277" y="1294071"/>
            <a:ext cx="843648" cy="1752602"/>
          </a:xfrm>
          <a:prstGeom prst="bentConnector2">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A2AAA1D-F4AD-2DFC-3FAF-1166D05A4E76}"/>
              </a:ext>
            </a:extLst>
          </p:cNvPr>
          <p:cNvCxnSpPr>
            <a:cxnSpLocks/>
            <a:stCxn id="21" idx="2"/>
          </p:cNvCxnSpPr>
          <p:nvPr/>
        </p:nvCxnSpPr>
        <p:spPr>
          <a:xfrm rot="16200000" flipH="1">
            <a:off x="2081549" y="3632052"/>
            <a:ext cx="982059" cy="2249557"/>
          </a:xfrm>
          <a:prstGeom prst="bentConnector2">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D3E90E-4530-7EEC-99E9-B3E5EA2C7FFD}"/>
              </a:ext>
            </a:extLst>
          </p:cNvPr>
          <p:cNvCxnSpPr>
            <a:cxnSpLocks/>
            <a:stCxn id="21" idx="3"/>
          </p:cNvCxnSpPr>
          <p:nvPr/>
        </p:nvCxnSpPr>
        <p:spPr>
          <a:xfrm>
            <a:off x="2514600" y="3428999"/>
            <a:ext cx="178324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664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A02DE-BC79-396A-5CC4-8911E91BEF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5FF8BA-43E4-B837-F6FA-EDC4EF7A2F8C}"/>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(1)</a:t>
            </a:r>
          </a:p>
        </p:txBody>
      </p:sp>
      <p:sp>
        <p:nvSpPr>
          <p:cNvPr id="2" name="TextBox 1">
            <a:extLst>
              <a:ext uri="{FF2B5EF4-FFF2-40B4-BE49-F238E27FC236}">
                <a16:creationId xmlns:a16="http://schemas.microsoft.com/office/drawing/2014/main" id="{21E176A3-ECCA-FED8-68CA-EC300587499F}"/>
              </a:ext>
            </a:extLst>
          </p:cNvPr>
          <p:cNvSpPr txBox="1"/>
          <p:nvPr/>
        </p:nvSpPr>
        <p:spPr>
          <a:xfrm>
            <a:off x="1167714" y="1930309"/>
            <a:ext cx="7391400" cy="2862322"/>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endParaRPr lang="en-US" dirty="0">
              <a:solidFill>
                <a:srgbClr val="CE9178"/>
              </a:solidFill>
              <a:latin typeface="Menlo" panose="020B0609030804020204" pitchFamily="49" charset="0"/>
            </a:endParaRPr>
          </a:p>
          <a:p>
            <a:r>
              <a:rPr lang="en-US" b="0" dirty="0">
                <a:solidFill>
                  <a:srgbClr val="CE9178"/>
                </a:solidFill>
                <a:effectLst/>
                <a:latin typeface="Menlo" panose="020B0609030804020204" pitchFamily="49" charset="0"/>
              </a:rPr>
              <a:t>        "operation="</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endParaRPr lang="en-US" b="0" dirty="0">
              <a:solidFill>
                <a:srgbClr val="9CDCFE"/>
              </a:solidFill>
              <a:effectLst/>
              <a:latin typeface="Menlo" panose="020B0609030804020204" pitchFamily="49" charset="0"/>
            </a:endParaRP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9B672AE1-5614-B66C-6198-7B0E5D0E3797}"/>
              </a:ext>
            </a:extLst>
          </p:cNvPr>
          <p:cNvSpPr txBox="1"/>
          <p:nvPr/>
        </p:nvSpPr>
        <p:spPr>
          <a:xfrm>
            <a:off x="685800" y="1930309"/>
            <a:ext cx="481914" cy="2862322"/>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p:txBody>
      </p:sp>
      <p:sp>
        <p:nvSpPr>
          <p:cNvPr id="9" name="Round Same Side Corner Rectangle 8">
            <a:extLst>
              <a:ext uri="{FF2B5EF4-FFF2-40B4-BE49-F238E27FC236}">
                <a16:creationId xmlns:a16="http://schemas.microsoft.com/office/drawing/2014/main" id="{B6FFBC3B-252A-EAB2-8217-42C6054D417A}"/>
              </a:ext>
            </a:extLst>
          </p:cNvPr>
          <p:cNvSpPr/>
          <p:nvPr/>
        </p:nvSpPr>
        <p:spPr>
          <a:xfrm>
            <a:off x="685800" y="1479407"/>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157990E4-48F9-D9BD-4209-20C04A1CACBC}"/>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22</a:t>
            </a:fld>
            <a:endParaRPr lang="en-US" dirty="0"/>
          </a:p>
        </p:txBody>
      </p:sp>
    </p:spTree>
    <p:extLst>
      <p:ext uri="{BB962C8B-B14F-4D97-AF65-F5344CB8AC3E}">
        <p14:creationId xmlns:p14="http://schemas.microsoft.com/office/powerpoint/2010/main" val="212134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E2185-AA45-429E-F386-DE9705D9C6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675739-F283-1571-EF8C-8965FC15449A}"/>
              </a:ext>
            </a:extLst>
          </p:cNvPr>
          <p:cNvSpPr txBox="1">
            <a:spLocks noGrp="1"/>
          </p:cNvSpPr>
          <p:nvPr>
            <p:ph type="title" idx="4294967295"/>
          </p:nvPr>
        </p:nvSpPr>
        <p:spPr>
          <a:xfrm>
            <a:off x="228600" y="141357"/>
            <a:ext cx="7239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(2)</a:t>
            </a:r>
          </a:p>
        </p:txBody>
      </p:sp>
      <p:sp>
        <p:nvSpPr>
          <p:cNvPr id="2" name="TextBox 1">
            <a:extLst>
              <a:ext uri="{FF2B5EF4-FFF2-40B4-BE49-F238E27FC236}">
                <a16:creationId xmlns:a16="http://schemas.microsoft.com/office/drawing/2014/main" id="{B2353076-74CE-BEFE-74E3-602372017637}"/>
              </a:ext>
            </a:extLst>
          </p:cNvPr>
          <p:cNvSpPr txBox="1"/>
          <p:nvPr/>
        </p:nvSpPr>
        <p:spPr>
          <a:xfrm>
            <a:off x="1117257" y="14415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multiply operation”</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dirty="0">
                <a:solidFill>
                  <a:srgbClr val="C586C0"/>
                </a:solidFill>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divide operation"</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dirty="0">
                <a:solidFill>
                  <a:srgbClr val="C586C0"/>
                </a:solidFill>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add operation"</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"subtract” </a:t>
            </a:r>
            <a:r>
              <a:rPr lang="en-US" b="0" dirty="0">
                <a:solidFill>
                  <a:srgbClr val="CCCCCC"/>
                </a:solidFill>
                <a:effectLst/>
                <a:latin typeface="Menlo" panose="020B0609030804020204" pitchFamily="49" charset="0"/>
              </a:rPr>
              <a:t>: </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subtract operation"</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p>
          <a:p>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AA772D3A-C771-D47D-217E-DA0C687E4848}"/>
              </a:ext>
            </a:extLst>
          </p:cNvPr>
          <p:cNvSpPr txBox="1"/>
          <p:nvPr/>
        </p:nvSpPr>
        <p:spPr>
          <a:xfrm>
            <a:off x="635343" y="14415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7</a:t>
            </a:r>
            <a:endParaRPr lang="en-US" dirty="0">
              <a:solidFill>
                <a:srgbClr val="CCCCCC"/>
              </a:solidFill>
              <a:latin typeface="Menlo" panose="020B0609030804020204" pitchFamily="49" charset="0"/>
            </a:endParaRP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a:p>
            <a:pPr algn="r"/>
            <a:r>
              <a:rPr lang="en-US" dirty="0">
                <a:solidFill>
                  <a:srgbClr val="CCCCCC"/>
                </a:solidFill>
                <a:latin typeface="Menlo" panose="020B0609030804020204" pitchFamily="49" charset="0"/>
              </a:rPr>
              <a:t>19</a:t>
            </a:r>
          </a:p>
          <a:p>
            <a:pPr algn="r"/>
            <a:r>
              <a:rPr lang="en-US" dirty="0">
                <a:solidFill>
                  <a:srgbClr val="CCCCCC"/>
                </a:solidFill>
                <a:latin typeface="Menlo" panose="020B0609030804020204" pitchFamily="49" charset="0"/>
              </a:rPr>
              <a:t>20</a:t>
            </a:r>
          </a:p>
          <a:p>
            <a:pPr algn="r"/>
            <a:r>
              <a:rPr lang="en-US" dirty="0">
                <a:solidFill>
                  <a:srgbClr val="CCCCCC"/>
                </a:solidFill>
                <a:latin typeface="Menlo" panose="020B0609030804020204" pitchFamily="49" charset="0"/>
              </a:rPr>
              <a:t>21</a:t>
            </a:r>
          </a:p>
          <a:p>
            <a:pPr algn="r"/>
            <a:r>
              <a:rPr lang="en-US" dirty="0">
                <a:solidFill>
                  <a:srgbClr val="CCCCCC"/>
                </a:solidFill>
                <a:latin typeface="Menlo" panose="020B0609030804020204" pitchFamily="49" charset="0"/>
              </a:rPr>
              <a:t>22</a:t>
            </a:r>
          </a:p>
        </p:txBody>
      </p:sp>
      <p:sp>
        <p:nvSpPr>
          <p:cNvPr id="9" name="Round Same Side Corner Rectangle 8">
            <a:extLst>
              <a:ext uri="{FF2B5EF4-FFF2-40B4-BE49-F238E27FC236}">
                <a16:creationId xmlns:a16="http://schemas.microsoft.com/office/drawing/2014/main" id="{67F8BDB7-00F6-CFAB-ADC4-723CC84EDABC}"/>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6749C38F-5BD5-6621-5CCB-E19377EC4B4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23</a:t>
            </a:fld>
            <a:endParaRPr lang="en-US" dirty="0"/>
          </a:p>
        </p:txBody>
      </p:sp>
    </p:spTree>
    <p:extLst>
      <p:ext uri="{BB962C8B-B14F-4D97-AF65-F5344CB8AC3E}">
        <p14:creationId xmlns:p14="http://schemas.microsoft.com/office/powerpoint/2010/main" val="2974420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0DF44-05EB-AA67-6FD0-7B031B6F9D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61B398-6C6A-C6F1-D801-817AFAE14E6C}"/>
              </a:ext>
            </a:extLst>
          </p:cNvPr>
          <p:cNvSpPr txBox="1">
            <a:spLocks noGrp="1"/>
          </p:cNvSpPr>
          <p:nvPr>
            <p:ph type="title" idx="4294967295"/>
          </p:nvPr>
        </p:nvSpPr>
        <p:spPr>
          <a:xfrm>
            <a:off x="228600" y="141357"/>
            <a:ext cx="8077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(3)</a:t>
            </a:r>
          </a:p>
        </p:txBody>
      </p:sp>
      <p:sp>
        <p:nvSpPr>
          <p:cNvPr id="2" name="TextBox 1">
            <a:extLst>
              <a:ext uri="{FF2B5EF4-FFF2-40B4-BE49-F238E27FC236}">
                <a16:creationId xmlns:a16="http://schemas.microsoft.com/office/drawing/2014/main" id="{321854C9-A476-5D7B-29B3-1FE5E657083B}"/>
              </a:ext>
            </a:extLst>
          </p:cNvPr>
          <p:cNvSpPr txBox="1"/>
          <p:nvPr/>
        </p:nvSpPr>
        <p:spPr>
          <a:xfrm>
            <a:off x="1117257" y="1441502"/>
            <a:ext cx="7391400" cy="1754326"/>
          </a:xfrm>
          <a:prstGeom prst="rect">
            <a:avLst/>
          </a:prstGeom>
          <a:solidFill>
            <a:schemeClr val="tx1"/>
          </a:solidFill>
          <a:ln w="19050">
            <a:solidFill>
              <a:schemeClr val="tx1"/>
            </a:solidFill>
          </a:ln>
        </p:spPr>
        <p:txBody>
          <a:bodyPr wrap="square" rtlCol="0">
            <a:spAutoFit/>
          </a:bodyPr>
          <a:lstStyle/>
          <a:p>
            <a:r>
              <a:rPr lang="en-US" b="0" dirty="0">
                <a:solidFill>
                  <a:srgbClr val="CCCCCC"/>
                </a:solidFill>
                <a:effectLst/>
                <a:latin typeface="Menlo" panose="020B0609030804020204" pitchFamily="49" charset="0"/>
              </a:rPr>
              <a:t>…</a:t>
            </a:r>
            <a:endParaRPr lang="en-US" dirty="0">
              <a:solidFill>
                <a:srgbClr val="CCCCCC"/>
              </a:solidFill>
              <a:latin typeface="Menlo" panose="020B0609030804020204" pitchFamily="49" charset="0"/>
            </a:endParaRP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"Result of operation:"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r>
              <a:rPr lang="en-US" b="0" dirty="0">
                <a:solidFill>
                  <a:srgbClr val="CCCCCC"/>
                </a:solidFill>
                <a:effectLst/>
                <a:latin typeface="Menlo" panose="020B0609030804020204" pitchFamily="49" charset="0"/>
              </a:rPr>
              <a:t>)</a:t>
            </a:r>
          </a:p>
          <a:p>
            <a:r>
              <a:rPr lang="en-US" b="0" dirty="0">
                <a:solidFill>
                  <a:srgbClr val="C586C0"/>
                </a:solidFill>
                <a:effectLst/>
                <a:latin typeface="Menlo" panose="020B0609030804020204" pitchFamily="49" charset="0"/>
              </a:rPr>
              <a:t>  return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35D3771F-9337-8707-2A76-2CB891113B6F}"/>
              </a:ext>
            </a:extLst>
          </p:cNvPr>
          <p:cNvSpPr txBox="1"/>
          <p:nvPr/>
        </p:nvSpPr>
        <p:spPr>
          <a:xfrm>
            <a:off x="635343" y="1441502"/>
            <a:ext cx="481914" cy="1754326"/>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22</a:t>
            </a:r>
          </a:p>
          <a:p>
            <a:pPr algn="r"/>
            <a:r>
              <a:rPr lang="en-US" dirty="0">
                <a:solidFill>
                  <a:srgbClr val="CCCCCC"/>
                </a:solidFill>
                <a:latin typeface="Menlo" panose="020B0609030804020204" pitchFamily="49" charset="0"/>
              </a:rPr>
              <a:t>23</a:t>
            </a:r>
          </a:p>
          <a:p>
            <a:pPr algn="r"/>
            <a:r>
              <a:rPr lang="en-US" dirty="0">
                <a:solidFill>
                  <a:srgbClr val="CCCCCC"/>
                </a:solidFill>
                <a:latin typeface="Menlo" panose="020B0609030804020204" pitchFamily="49" charset="0"/>
              </a:rPr>
              <a:t>24</a:t>
            </a:r>
          </a:p>
          <a:p>
            <a:pPr algn="r"/>
            <a:r>
              <a:rPr lang="en-US" dirty="0">
                <a:solidFill>
                  <a:srgbClr val="CCCCCC"/>
                </a:solidFill>
                <a:latin typeface="Menlo" panose="020B0609030804020204" pitchFamily="49" charset="0"/>
              </a:rPr>
              <a:t>25</a:t>
            </a:r>
          </a:p>
          <a:p>
            <a:pPr algn="r"/>
            <a:r>
              <a:rPr lang="en-US" dirty="0">
                <a:solidFill>
                  <a:srgbClr val="CCCCCC"/>
                </a:solidFill>
                <a:latin typeface="Menlo" panose="020B0609030804020204" pitchFamily="49" charset="0"/>
              </a:rPr>
              <a:t>26</a:t>
            </a:r>
          </a:p>
          <a:p>
            <a:pPr algn="r"/>
            <a:r>
              <a:rPr lang="en-US" dirty="0">
                <a:solidFill>
                  <a:srgbClr val="CCCCCC"/>
                </a:solidFill>
                <a:latin typeface="Menlo" panose="020B0609030804020204" pitchFamily="49" charset="0"/>
              </a:rPr>
              <a:t>27</a:t>
            </a:r>
          </a:p>
        </p:txBody>
      </p:sp>
      <p:sp>
        <p:nvSpPr>
          <p:cNvPr id="9" name="Round Same Side Corner Rectangle 8">
            <a:extLst>
              <a:ext uri="{FF2B5EF4-FFF2-40B4-BE49-F238E27FC236}">
                <a16:creationId xmlns:a16="http://schemas.microsoft.com/office/drawing/2014/main" id="{389C95ED-5B4D-976B-3A62-24D754EF4CEE}"/>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7AE94D17-C85B-F5BD-573D-67EDF4DB80AE}"/>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24</a:t>
            </a:fld>
            <a:endParaRPr lang="en-US" dirty="0"/>
          </a:p>
        </p:txBody>
      </p:sp>
      <p:sp>
        <p:nvSpPr>
          <p:cNvPr id="5" name="TextBox 4">
            <a:extLst>
              <a:ext uri="{FF2B5EF4-FFF2-40B4-BE49-F238E27FC236}">
                <a16:creationId xmlns:a16="http://schemas.microsoft.com/office/drawing/2014/main" id="{A1133670-6821-D90D-F207-3884F6EFFC29}"/>
              </a:ext>
            </a:extLst>
          </p:cNvPr>
          <p:cNvSpPr txBox="1"/>
          <p:nvPr/>
        </p:nvSpPr>
        <p:spPr>
          <a:xfrm>
            <a:off x="635343" y="3944514"/>
            <a:ext cx="7873314" cy="161582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calculate(operation= add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valueA</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3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valueB</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2 )</a:t>
            </a:r>
          </a:p>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Selected add operation</a:t>
            </a:r>
          </a:p>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Result of operation: 6</a:t>
            </a: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p>
        </p:txBody>
      </p:sp>
      <p:sp>
        <p:nvSpPr>
          <p:cNvPr id="7" name="Round Same Side Corner Rectangle 6">
            <a:extLst>
              <a:ext uri="{FF2B5EF4-FFF2-40B4-BE49-F238E27FC236}">
                <a16:creationId xmlns:a16="http://schemas.microsoft.com/office/drawing/2014/main" id="{5EE7D893-A679-69F5-3579-69B55841DE34}"/>
              </a:ext>
            </a:extLst>
          </p:cNvPr>
          <p:cNvSpPr/>
          <p:nvPr/>
        </p:nvSpPr>
        <p:spPr>
          <a:xfrm>
            <a:off x="635343" y="3493612"/>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spTree>
    <p:extLst>
      <p:ext uri="{BB962C8B-B14F-4D97-AF65-F5344CB8AC3E}">
        <p14:creationId xmlns:p14="http://schemas.microsoft.com/office/powerpoint/2010/main" val="915486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E71B-E04B-0AE0-9B5D-348D5F40A2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A25804-AA36-1CEE-4814-9DE09ECEC057}"/>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Conditional Print Statements</a:t>
            </a:r>
          </a:p>
        </p:txBody>
      </p:sp>
      <p:sp>
        <p:nvSpPr>
          <p:cNvPr id="2" name="TextBox 1">
            <a:extLst>
              <a:ext uri="{FF2B5EF4-FFF2-40B4-BE49-F238E27FC236}">
                <a16:creationId xmlns:a16="http://schemas.microsoft.com/office/drawing/2014/main" id="{390D3F36-7A75-F751-8726-13C7281F57F6}"/>
              </a:ext>
            </a:extLst>
          </p:cNvPr>
          <p:cNvSpPr txBox="1"/>
          <p:nvPr/>
        </p:nvSpPr>
        <p:spPr>
          <a:xfrm>
            <a:off x="1167714" y="1488984"/>
            <a:ext cx="7391400" cy="4247317"/>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C586C0"/>
                </a:solidFill>
                <a:effectLst/>
                <a:latin typeface="Menlo" panose="020B0609030804020204" pitchFamily="49" charset="0"/>
              </a:rPr>
              <a:t>  if</a:t>
            </a:r>
            <a:r>
              <a:rPr lang="en-US" b="0" dirty="0">
                <a:solidFill>
                  <a:srgbClr val="CCCCCC"/>
                </a:solidFill>
                <a:effectLst/>
                <a:latin typeface="Menlo" panose="020B0609030804020204" pitchFamily="49" charset="0"/>
              </a:rPr>
              <a:t> </a:t>
            </a:r>
            <a:r>
              <a:rPr lang="en-US" b="0" dirty="0">
                <a:solidFill>
                  <a:srgbClr val="4FC1FF"/>
                </a:solidFill>
                <a:effectLst/>
                <a:latin typeface="Menlo" panose="020B0609030804020204" pitchFamily="49" charset="0"/>
              </a:rPr>
              <a:t>DEBUG</a:t>
            </a:r>
            <a:r>
              <a:rPr lang="en-US" b="0" dirty="0">
                <a:solidFill>
                  <a:srgbClr val="CCCCCC"/>
                </a:solidFill>
                <a:effectLst/>
                <a:latin typeface="Menlo" panose="020B0609030804020204" pitchFamily="49" charset="0"/>
              </a:rPr>
              <a:t>:</a:t>
            </a:r>
          </a:p>
          <a:p>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endParaRPr lang="en-US" dirty="0">
              <a:solidFill>
                <a:srgbClr val="CE9178"/>
              </a:solidFill>
              <a:latin typeface="Menlo" panose="020B0609030804020204" pitchFamily="49" charset="0"/>
            </a:endParaRPr>
          </a:p>
          <a:p>
            <a:r>
              <a:rPr lang="en-US" b="0" dirty="0">
                <a:solidFill>
                  <a:srgbClr val="CE9178"/>
                </a:solidFill>
                <a:effectLst/>
                <a:latin typeface="Menlo" panose="020B0609030804020204" pitchFamily="49" charset="0"/>
              </a:rPr>
              <a:t>          "operation="</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b="0" dirty="0">
              <a:solidFill>
                <a:srgbClr val="9CDCFE"/>
              </a:solidFill>
              <a:effectLst/>
              <a:latin typeface="Menlo" panose="020B0609030804020204" pitchFamily="49" charset="0"/>
            </a:endParaRP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dirty="0">
                <a:solidFill>
                  <a:srgbClr val="CCCCCC"/>
                </a:solidFill>
                <a:latin typeface="Menlo" panose="020B0609030804020204" pitchFamily="49" charset="0"/>
              </a:rPr>
              <a:t>…</a:t>
            </a:r>
          </a:p>
          <a:p>
            <a:endParaRPr lang="en-US" dirty="0">
              <a:solidFill>
                <a:srgbClr val="CCCCCC"/>
              </a:solidFill>
              <a:latin typeface="Menlo" panose="020B0609030804020204" pitchFamily="49" charset="0"/>
            </a:endParaRPr>
          </a:p>
          <a:p>
            <a:r>
              <a:rPr lang="en-US" b="0" dirty="0">
                <a:solidFill>
                  <a:srgbClr val="4FC1FF"/>
                </a:solidFill>
                <a:effectLst/>
                <a:latin typeface="Menlo" panose="020B0609030804020204" pitchFamily="49" charset="0"/>
              </a:rPr>
              <a:t>DEBUG</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True</a:t>
            </a:r>
          </a:p>
          <a:p>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DF80D061-2D5C-CE5C-958E-AD9F493EDA88}"/>
              </a:ext>
            </a:extLst>
          </p:cNvPr>
          <p:cNvSpPr txBox="1"/>
          <p:nvPr/>
        </p:nvSpPr>
        <p:spPr>
          <a:xfrm>
            <a:off x="685800" y="1488984"/>
            <a:ext cx="481914" cy="4247317"/>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p:txBody>
      </p:sp>
      <p:sp>
        <p:nvSpPr>
          <p:cNvPr id="9" name="Round Same Side Corner Rectangle 8">
            <a:extLst>
              <a:ext uri="{FF2B5EF4-FFF2-40B4-BE49-F238E27FC236}">
                <a16:creationId xmlns:a16="http://schemas.microsoft.com/office/drawing/2014/main" id="{D75CE59B-94CA-18B5-B89D-1CA25338FBE5}"/>
              </a:ext>
            </a:extLst>
          </p:cNvPr>
          <p:cNvSpPr/>
          <p:nvPr/>
        </p:nvSpPr>
        <p:spPr>
          <a:xfrm>
            <a:off x="685800" y="1038082"/>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C9B18F88-F86A-ABCF-E708-C54CF1185AE2}"/>
              </a:ext>
            </a:extLst>
          </p:cNvPr>
          <p:cNvSpPr txBox="1">
            <a:spLocks/>
          </p:cNvSpPr>
          <p:nvPr/>
        </p:nvSpPr>
        <p:spPr>
          <a:xfrm>
            <a:off x="6705600" y="5883275"/>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25</a:t>
            </a:fld>
            <a:endParaRPr lang="en-US" dirty="0"/>
          </a:p>
        </p:txBody>
      </p:sp>
      <p:sp>
        <p:nvSpPr>
          <p:cNvPr id="8" name="Oval 7">
            <a:extLst>
              <a:ext uri="{FF2B5EF4-FFF2-40B4-BE49-F238E27FC236}">
                <a16:creationId xmlns:a16="http://schemas.microsoft.com/office/drawing/2014/main" id="{A20ED24B-B0B6-E32B-5573-5D180DEBB24E}"/>
              </a:ext>
            </a:extLst>
          </p:cNvPr>
          <p:cNvSpPr/>
          <p:nvPr/>
        </p:nvSpPr>
        <p:spPr>
          <a:xfrm>
            <a:off x="82920" y="1711286"/>
            <a:ext cx="457200" cy="457200"/>
          </a:xfrm>
          <a:prstGeom prst="ellipse">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7AAB57-4B20-DB98-1189-50ADAE05A4A4}"/>
              </a:ext>
            </a:extLst>
          </p:cNvPr>
          <p:cNvSpPr/>
          <p:nvPr/>
        </p:nvSpPr>
        <p:spPr>
          <a:xfrm>
            <a:off x="82920" y="4465321"/>
            <a:ext cx="457200" cy="457200"/>
          </a:xfrm>
          <a:prstGeom prst="ellipse">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9DAE22-D668-E195-973B-78B58E93F1B0}"/>
              </a:ext>
            </a:extLst>
          </p:cNvPr>
          <p:cNvSpPr/>
          <p:nvPr/>
        </p:nvSpPr>
        <p:spPr>
          <a:xfrm flipV="1">
            <a:off x="1143000" y="1894166"/>
            <a:ext cx="3200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B62CD04-02EF-F853-FD00-2CC21B75FEB4}"/>
              </a:ext>
            </a:extLst>
          </p:cNvPr>
          <p:cNvSpPr/>
          <p:nvPr/>
        </p:nvSpPr>
        <p:spPr>
          <a:xfrm flipV="1">
            <a:off x="540120" y="1894166"/>
            <a:ext cx="3200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BAF63EF-3B87-082D-D7F9-1DF84F9290B3}"/>
              </a:ext>
            </a:extLst>
          </p:cNvPr>
          <p:cNvSpPr/>
          <p:nvPr/>
        </p:nvSpPr>
        <p:spPr>
          <a:xfrm flipV="1">
            <a:off x="1127760" y="4643795"/>
            <a:ext cx="914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ABBC5B-152A-F7B8-10B5-E668CF0D1596}"/>
              </a:ext>
            </a:extLst>
          </p:cNvPr>
          <p:cNvSpPr/>
          <p:nvPr/>
        </p:nvSpPr>
        <p:spPr>
          <a:xfrm flipV="1">
            <a:off x="540120" y="4643795"/>
            <a:ext cx="22860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307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788FC76-E75B-5D55-F694-5C9C7526C0BD}"/>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Printing vs Logging</a:t>
            </a:r>
          </a:p>
        </p:txBody>
      </p:sp>
      <p:grpSp>
        <p:nvGrpSpPr>
          <p:cNvPr id="17" name="Group 16">
            <a:extLst>
              <a:ext uri="{FF2B5EF4-FFF2-40B4-BE49-F238E27FC236}">
                <a16:creationId xmlns:a16="http://schemas.microsoft.com/office/drawing/2014/main" id="{4CB29AF0-5F44-2B6C-89D0-E0C93B635573}"/>
              </a:ext>
            </a:extLst>
          </p:cNvPr>
          <p:cNvGrpSpPr/>
          <p:nvPr/>
        </p:nvGrpSpPr>
        <p:grpSpPr>
          <a:xfrm>
            <a:off x="533400" y="838200"/>
            <a:ext cx="8140623" cy="4581446"/>
            <a:chOff x="501689" y="1066800"/>
            <a:chExt cx="8140623" cy="4581446"/>
          </a:xfrm>
        </p:grpSpPr>
        <p:grpSp>
          <p:nvGrpSpPr>
            <p:cNvPr id="13" name="Group 12">
              <a:extLst>
                <a:ext uri="{FF2B5EF4-FFF2-40B4-BE49-F238E27FC236}">
                  <a16:creationId xmlns:a16="http://schemas.microsoft.com/office/drawing/2014/main" id="{D0B34D85-F258-75F1-4793-9B16AF3F55A4}"/>
                </a:ext>
              </a:extLst>
            </p:cNvPr>
            <p:cNvGrpSpPr/>
            <p:nvPr/>
          </p:nvGrpSpPr>
          <p:grpSpPr>
            <a:xfrm>
              <a:off x="784860" y="1066800"/>
              <a:ext cx="6583680" cy="3291840"/>
              <a:chOff x="1280160" y="1066800"/>
              <a:chExt cx="6583680" cy="3291840"/>
            </a:xfrm>
          </p:grpSpPr>
          <p:grpSp>
            <p:nvGrpSpPr>
              <p:cNvPr id="9" name="Group 8">
                <a:extLst>
                  <a:ext uri="{FF2B5EF4-FFF2-40B4-BE49-F238E27FC236}">
                    <a16:creationId xmlns:a16="http://schemas.microsoft.com/office/drawing/2014/main" id="{A25CB989-F697-6352-836F-B910B77A860A}"/>
                  </a:ext>
                </a:extLst>
              </p:cNvPr>
              <p:cNvGrpSpPr>
                <a:grpSpLocks noChangeAspect="1"/>
              </p:cNvGrpSpPr>
              <p:nvPr/>
            </p:nvGrpSpPr>
            <p:grpSpPr>
              <a:xfrm>
                <a:off x="1280160" y="1066800"/>
                <a:ext cx="6583680" cy="3291840"/>
                <a:chOff x="1447800" y="1676400"/>
                <a:chExt cx="5486400" cy="2743200"/>
              </a:xfrm>
            </p:grpSpPr>
            <p:pic>
              <p:nvPicPr>
                <p:cNvPr id="6" name="Graphic 5" descr="Computer outline">
                  <a:extLst>
                    <a:ext uri="{FF2B5EF4-FFF2-40B4-BE49-F238E27FC236}">
                      <a16:creationId xmlns:a16="http://schemas.microsoft.com/office/drawing/2014/main" id="{91FF04EF-F2BE-554C-4F79-CBF719A4AA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7800" y="1676400"/>
                  <a:ext cx="2743200" cy="2743200"/>
                </a:xfrm>
                <a:prstGeom prst="rect">
                  <a:avLst/>
                </a:prstGeom>
              </p:spPr>
            </p:pic>
            <p:pic>
              <p:nvPicPr>
                <p:cNvPr id="8" name="Graphic 7" descr="Document with solid fill">
                  <a:extLst>
                    <a:ext uri="{FF2B5EF4-FFF2-40B4-BE49-F238E27FC236}">
                      <a16:creationId xmlns:a16="http://schemas.microsoft.com/office/drawing/2014/main" id="{15FCF709-C71C-040C-78DC-EABA89F413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3000" y="2057400"/>
                  <a:ext cx="1981200" cy="1981200"/>
                </a:xfrm>
                <a:prstGeom prst="rect">
                  <a:avLst/>
                </a:prstGeom>
              </p:spPr>
            </p:pic>
          </p:grpSp>
          <p:sp>
            <p:nvSpPr>
              <p:cNvPr id="10" name="Chevron 9">
                <a:extLst>
                  <a:ext uri="{FF2B5EF4-FFF2-40B4-BE49-F238E27FC236}">
                    <a16:creationId xmlns:a16="http://schemas.microsoft.com/office/drawing/2014/main" id="{DB4F9634-6734-7917-FC80-6EB51B12574B}"/>
                  </a:ext>
                </a:extLst>
              </p:cNvPr>
              <p:cNvSpPr/>
              <p:nvPr/>
            </p:nvSpPr>
            <p:spPr>
              <a:xfrm>
                <a:off x="1828800" y="2262199"/>
                <a:ext cx="228600" cy="484632"/>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E8265A7A-BC2E-A135-1B10-304661856F6E}"/>
                  </a:ext>
                </a:extLst>
              </p:cNvPr>
              <p:cNvSpPr/>
              <p:nvPr/>
            </p:nvSpPr>
            <p:spPr>
              <a:xfrm>
                <a:off x="2167666" y="2667000"/>
                <a:ext cx="457200" cy="914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29C0281-CEF3-7711-CCC5-68B7CD2FEA03}"/>
                </a:ext>
              </a:extLst>
            </p:cNvPr>
            <p:cNvGrpSpPr/>
            <p:nvPr/>
          </p:nvGrpSpPr>
          <p:grpSpPr>
            <a:xfrm>
              <a:off x="501689" y="3962400"/>
              <a:ext cx="8140623" cy="1685846"/>
              <a:chOff x="967425" y="3962400"/>
              <a:chExt cx="8140623" cy="1685846"/>
            </a:xfrm>
          </p:grpSpPr>
          <p:sp>
            <p:nvSpPr>
              <p:cNvPr id="14" name="TextBox 13">
                <a:extLst>
                  <a:ext uri="{FF2B5EF4-FFF2-40B4-BE49-F238E27FC236}">
                    <a16:creationId xmlns:a16="http://schemas.microsoft.com/office/drawing/2014/main" id="{9AC4B60E-B829-ADB0-18AF-91584072A8A3}"/>
                  </a:ext>
                </a:extLst>
              </p:cNvPr>
              <p:cNvSpPr txBox="1"/>
              <p:nvPr/>
            </p:nvSpPr>
            <p:spPr>
              <a:xfrm>
                <a:off x="967425" y="3962400"/>
                <a:ext cx="3314882" cy="168584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t>Terminal (temporary)</a:t>
                </a:r>
              </a:p>
              <a:p>
                <a:pPr marL="285750" indent="-285750">
                  <a:lnSpc>
                    <a:spcPct val="150000"/>
                  </a:lnSpc>
                  <a:buFont typeface="Arial" panose="020B0604020202020204" pitchFamily="34" charset="0"/>
                  <a:buChar char="•"/>
                </a:pPr>
                <a:r>
                  <a:rPr lang="en-US" sz="2400" dirty="0"/>
                  <a:t>Active debugging</a:t>
                </a:r>
              </a:p>
              <a:p>
                <a:pPr marL="285750" indent="-285750">
                  <a:lnSpc>
                    <a:spcPct val="150000"/>
                  </a:lnSpc>
                  <a:buFont typeface="Arial" panose="020B0604020202020204" pitchFamily="34" charset="0"/>
                  <a:buChar char="•"/>
                </a:pPr>
                <a:r>
                  <a:rPr lang="en-US" sz="2400" dirty="0"/>
                  <a:t>Remove or “mute”</a:t>
                </a:r>
              </a:p>
            </p:txBody>
          </p:sp>
          <p:sp>
            <p:nvSpPr>
              <p:cNvPr id="15" name="TextBox 14">
                <a:extLst>
                  <a:ext uri="{FF2B5EF4-FFF2-40B4-BE49-F238E27FC236}">
                    <a16:creationId xmlns:a16="http://schemas.microsoft.com/office/drawing/2014/main" id="{862B9188-463C-5736-0FC3-92C1C57BB263}"/>
                  </a:ext>
                </a:extLst>
              </p:cNvPr>
              <p:cNvSpPr txBox="1"/>
              <p:nvPr/>
            </p:nvSpPr>
            <p:spPr>
              <a:xfrm>
                <a:off x="5021673" y="3962400"/>
                <a:ext cx="4086375" cy="168584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t>File (permanent)</a:t>
                </a:r>
              </a:p>
              <a:p>
                <a:pPr marL="285750" indent="-285750">
                  <a:lnSpc>
                    <a:spcPct val="150000"/>
                  </a:lnSpc>
                  <a:buFont typeface="Arial" panose="020B0604020202020204" pitchFamily="34" charset="0"/>
                  <a:buChar char="•"/>
                </a:pPr>
                <a:r>
                  <a:rPr lang="en-US" sz="2400" dirty="0"/>
                  <a:t>Active/Passive debugging </a:t>
                </a:r>
              </a:p>
              <a:p>
                <a:pPr marL="285750" indent="-285750">
                  <a:lnSpc>
                    <a:spcPct val="150000"/>
                  </a:lnSpc>
                  <a:buFont typeface="Arial" panose="020B0604020202020204" pitchFamily="34" charset="0"/>
                  <a:buChar char="•"/>
                </a:pPr>
                <a:r>
                  <a:rPr lang="en-US" sz="2400" dirty="0"/>
                  <a:t>Always on</a:t>
                </a:r>
              </a:p>
            </p:txBody>
          </p:sp>
        </p:grpSp>
      </p:grpSp>
    </p:spTree>
    <p:extLst>
      <p:ext uri="{BB962C8B-B14F-4D97-AF65-F5344CB8AC3E}">
        <p14:creationId xmlns:p14="http://schemas.microsoft.com/office/powerpoint/2010/main" val="2624253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9209E-313C-7174-4357-96F7189D7CD0}"/>
              </a:ext>
            </a:extLst>
          </p:cNvPr>
          <p:cNvSpPr txBox="1"/>
          <p:nvPr/>
        </p:nvSpPr>
        <p:spPr>
          <a:xfrm>
            <a:off x="152400" y="152400"/>
            <a:ext cx="6231193" cy="707886"/>
          </a:xfrm>
          <a:prstGeom prst="rect">
            <a:avLst/>
          </a:prstGeom>
          <a:noFill/>
        </p:spPr>
        <p:txBody>
          <a:bodyPr wrap="none" rtlCol="0">
            <a:spAutoFit/>
          </a:bodyPr>
          <a:lstStyle/>
          <a:p>
            <a:r>
              <a:rPr lang="en-US" sz="4000" dirty="0"/>
              <a:t>Understanding the System</a:t>
            </a:r>
          </a:p>
        </p:txBody>
      </p:sp>
      <p:grpSp>
        <p:nvGrpSpPr>
          <p:cNvPr id="5" name="Group 4">
            <a:extLst>
              <a:ext uri="{FF2B5EF4-FFF2-40B4-BE49-F238E27FC236}">
                <a16:creationId xmlns:a16="http://schemas.microsoft.com/office/drawing/2014/main" id="{E3F7FE01-D9B3-8AD9-FAD3-B3720B087945}"/>
              </a:ext>
            </a:extLst>
          </p:cNvPr>
          <p:cNvGrpSpPr/>
          <p:nvPr/>
        </p:nvGrpSpPr>
        <p:grpSpPr>
          <a:xfrm>
            <a:off x="1252557" y="4151255"/>
            <a:ext cx="6082296" cy="1563272"/>
            <a:chOff x="1435082" y="1210408"/>
            <a:chExt cx="6082296" cy="1563272"/>
          </a:xfrm>
        </p:grpSpPr>
        <p:sp>
          <p:nvSpPr>
            <p:cNvPr id="6" name="Left Arrow Callout 5">
              <a:extLst>
                <a:ext uri="{FF2B5EF4-FFF2-40B4-BE49-F238E27FC236}">
                  <a16:creationId xmlns:a16="http://schemas.microsoft.com/office/drawing/2014/main" id="{4BBC4C08-8475-F655-4EBA-65BC8BA0A783}"/>
                </a:ext>
              </a:extLst>
            </p:cNvPr>
            <p:cNvSpPr>
              <a:spLocks noChangeAspect="1"/>
            </p:cNvSpPr>
            <p:nvPr/>
          </p:nvSpPr>
          <p:spPr>
            <a:xfrm rot="10800000">
              <a:off x="3972019" y="1210408"/>
              <a:ext cx="582931" cy="1554480"/>
            </a:xfrm>
            <a:prstGeom prst="leftArrowCallout">
              <a:avLst>
                <a:gd name="adj1" fmla="val 33088"/>
                <a:gd name="adj2" fmla="val 56759"/>
                <a:gd name="adj3" fmla="val 24038"/>
                <a:gd name="adj4" fmla="val 3530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D2D4EE6-4DA1-298E-1D41-B4FBEA6DF55D}"/>
                </a:ext>
              </a:extLst>
            </p:cNvPr>
            <p:cNvSpPr txBox="1"/>
            <p:nvPr/>
          </p:nvSpPr>
          <p:spPr>
            <a:xfrm>
              <a:off x="1435082" y="1602927"/>
              <a:ext cx="1739579" cy="769441"/>
            </a:xfrm>
            <a:prstGeom prst="rect">
              <a:avLst/>
            </a:prstGeom>
            <a:noFill/>
          </p:spPr>
          <p:txBody>
            <a:bodyPr wrap="none" rtlCol="0">
              <a:spAutoFit/>
            </a:bodyPr>
            <a:lstStyle/>
            <a:p>
              <a:r>
                <a:rPr lang="en-US" sz="4400" b="1" dirty="0">
                  <a:latin typeface="Consolas" panose="020B0609020204030204" pitchFamily="49" charset="0"/>
                  <a:cs typeface="Consolas" panose="020B0609020204030204" pitchFamily="49" charset="0"/>
                </a:rPr>
                <a:t>DEPTH</a:t>
              </a:r>
            </a:p>
          </p:txBody>
        </p:sp>
        <p:grpSp>
          <p:nvGrpSpPr>
            <p:cNvPr id="17" name="Group 16">
              <a:extLst>
                <a:ext uri="{FF2B5EF4-FFF2-40B4-BE49-F238E27FC236}">
                  <a16:creationId xmlns:a16="http://schemas.microsoft.com/office/drawing/2014/main" id="{D97E0A5C-173D-FBFD-4DFD-D0019B2D494E}"/>
                </a:ext>
              </a:extLst>
            </p:cNvPr>
            <p:cNvGrpSpPr/>
            <p:nvPr/>
          </p:nvGrpSpPr>
          <p:grpSpPr>
            <a:xfrm>
              <a:off x="4774178" y="1210408"/>
              <a:ext cx="2743200" cy="1563272"/>
              <a:chOff x="4873826" y="1210408"/>
              <a:chExt cx="2743200" cy="1563272"/>
            </a:xfrm>
          </p:grpSpPr>
          <p:sp>
            <p:nvSpPr>
              <p:cNvPr id="11" name="Rounded Rectangle 10">
                <a:extLst>
                  <a:ext uri="{FF2B5EF4-FFF2-40B4-BE49-F238E27FC236}">
                    <a16:creationId xmlns:a16="http://schemas.microsoft.com/office/drawing/2014/main" id="{B1491D25-63A9-ADA8-6E43-CAEB3868880A}"/>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F10B0AE-1867-0AFB-8FFC-07CBDF8178DD}"/>
                  </a:ext>
                </a:extLst>
              </p:cNvPr>
              <p:cNvSpPr/>
              <p:nvPr/>
            </p:nvSpPr>
            <p:spPr>
              <a:xfrm>
                <a:off x="4873826" y="1900604"/>
                <a:ext cx="2194560" cy="18288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39FCAB9-A8C9-C800-E041-4B2058E37604}"/>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6706878-99C5-DDDC-41BC-2B2B54D53389}"/>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BC7372F-E9E5-7C5E-BFA7-41DF538F96E9}"/>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grpSp>
        <p:nvGrpSpPr>
          <p:cNvPr id="4" name="Group 3">
            <a:extLst>
              <a:ext uri="{FF2B5EF4-FFF2-40B4-BE49-F238E27FC236}">
                <a16:creationId xmlns:a16="http://schemas.microsoft.com/office/drawing/2014/main" id="{703062E1-4560-151F-E9AB-A83896A94FB0}"/>
              </a:ext>
            </a:extLst>
          </p:cNvPr>
          <p:cNvGrpSpPr/>
          <p:nvPr/>
        </p:nvGrpSpPr>
        <p:grpSpPr>
          <a:xfrm>
            <a:off x="941575" y="1082836"/>
            <a:ext cx="6393278" cy="2103120"/>
            <a:chOff x="986311" y="3343129"/>
            <a:chExt cx="6393278" cy="2103120"/>
          </a:xfrm>
        </p:grpSpPr>
        <p:sp>
          <p:nvSpPr>
            <p:cNvPr id="3" name="Left-Right Arrow 2">
              <a:extLst>
                <a:ext uri="{FF2B5EF4-FFF2-40B4-BE49-F238E27FC236}">
                  <a16:creationId xmlns:a16="http://schemas.microsoft.com/office/drawing/2014/main" id="{D574A494-A82B-272E-5CE1-1D5BE46FAC93}"/>
                </a:ext>
              </a:extLst>
            </p:cNvPr>
            <p:cNvSpPr>
              <a:spLocks noChangeAspect="1"/>
            </p:cNvSpPr>
            <p:nvPr/>
          </p:nvSpPr>
          <p:spPr>
            <a:xfrm rot="5400000">
              <a:off x="2866465" y="4067907"/>
              <a:ext cx="2103120" cy="653563"/>
            </a:xfrm>
            <a:prstGeom prst="leftRightArrow">
              <a:avLst>
                <a:gd name="adj1" fmla="val 27619"/>
                <a:gd name="adj2" fmla="val 50933"/>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984A09C-A1D5-7F19-6784-BB408D1D004C}"/>
                </a:ext>
              </a:extLst>
            </p:cNvPr>
            <p:cNvSpPr txBox="1"/>
            <p:nvPr/>
          </p:nvSpPr>
          <p:spPr>
            <a:xfrm>
              <a:off x="986311" y="4014453"/>
              <a:ext cx="2361544" cy="769441"/>
            </a:xfrm>
            <a:prstGeom prst="rect">
              <a:avLst/>
            </a:prstGeom>
            <a:noFill/>
          </p:spPr>
          <p:txBody>
            <a:bodyPr wrap="none" rtlCol="0">
              <a:spAutoFit/>
            </a:bodyPr>
            <a:lstStyle/>
            <a:p>
              <a:pPr algn="r"/>
              <a:r>
                <a:rPr lang="en-US" sz="4400" b="1" dirty="0">
                  <a:latin typeface="Consolas" panose="020B0609020204030204" pitchFamily="49" charset="0"/>
                  <a:cs typeface="Consolas" panose="020B0609020204030204" pitchFamily="49" charset="0"/>
                </a:rPr>
                <a:t>BREADTH</a:t>
              </a:r>
            </a:p>
          </p:txBody>
        </p:sp>
        <p:grpSp>
          <p:nvGrpSpPr>
            <p:cNvPr id="19" name="Group 18">
              <a:extLst>
                <a:ext uri="{FF2B5EF4-FFF2-40B4-BE49-F238E27FC236}">
                  <a16:creationId xmlns:a16="http://schemas.microsoft.com/office/drawing/2014/main" id="{E2C4125A-890C-7BEF-4D43-58E059E074DD}"/>
                </a:ext>
              </a:extLst>
            </p:cNvPr>
            <p:cNvGrpSpPr/>
            <p:nvPr/>
          </p:nvGrpSpPr>
          <p:grpSpPr>
            <a:xfrm>
              <a:off x="4636389" y="3613052"/>
              <a:ext cx="2743200" cy="1563272"/>
              <a:chOff x="4873826" y="1210408"/>
              <a:chExt cx="2743200" cy="1563272"/>
            </a:xfrm>
          </p:grpSpPr>
          <p:sp>
            <p:nvSpPr>
              <p:cNvPr id="20" name="Rounded Rectangle 19">
                <a:extLst>
                  <a:ext uri="{FF2B5EF4-FFF2-40B4-BE49-F238E27FC236}">
                    <a16:creationId xmlns:a16="http://schemas.microsoft.com/office/drawing/2014/main" id="{C48ABAE9-F554-B56E-CA0B-D20456ABE5A5}"/>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7A01583-C98B-F178-6876-A19A61790152}"/>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83EA061F-1B62-AF9A-2C0E-D0552C5C100E}"/>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07BF41C9-DE42-2FF7-C22A-BDBF99E0AD99}"/>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861C3860-A66A-5F4E-A817-A90426A8EE01}"/>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cxnSp>
        <p:nvCxnSpPr>
          <p:cNvPr id="10" name="Straight Connector 9">
            <a:extLst>
              <a:ext uri="{FF2B5EF4-FFF2-40B4-BE49-F238E27FC236}">
                <a16:creationId xmlns:a16="http://schemas.microsoft.com/office/drawing/2014/main" id="{C2E50FCA-06BE-E95B-F15F-20ABE303CDC9}"/>
              </a:ext>
            </a:extLst>
          </p:cNvPr>
          <p:cNvCxnSpPr>
            <a:cxnSpLocks/>
          </p:cNvCxnSpPr>
          <p:nvPr/>
        </p:nvCxnSpPr>
        <p:spPr>
          <a:xfrm>
            <a:off x="772080" y="3668606"/>
            <a:ext cx="7315200" cy="0"/>
          </a:xfrm>
          <a:prstGeom prst="line">
            <a:avLst/>
          </a:prstGeom>
        </p:spPr>
        <p:style>
          <a:lnRef idx="1">
            <a:schemeClr val="dk1"/>
          </a:lnRef>
          <a:fillRef idx="0">
            <a:schemeClr val="dk1"/>
          </a:fillRef>
          <a:effectRef idx="0">
            <a:schemeClr val="dk1"/>
          </a:effectRef>
          <a:fontRef idx="minor">
            <a:schemeClr val="tx1"/>
          </a:fontRef>
        </p:style>
      </p:cxnSp>
      <p:sp>
        <p:nvSpPr>
          <p:cNvPr id="9" name="Slide Number Placeholder 5">
            <a:extLst>
              <a:ext uri="{FF2B5EF4-FFF2-40B4-BE49-F238E27FC236}">
                <a16:creationId xmlns:a16="http://schemas.microsoft.com/office/drawing/2014/main" id="{361BF13C-E44D-7C64-77FB-5E1C71846542}"/>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27</a:t>
            </a:fld>
            <a:endParaRPr lang="en-US"/>
          </a:p>
        </p:txBody>
      </p:sp>
    </p:spTree>
    <p:extLst>
      <p:ext uri="{BB962C8B-B14F-4D97-AF65-F5344CB8AC3E}">
        <p14:creationId xmlns:p14="http://schemas.microsoft.com/office/powerpoint/2010/main" val="325126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F81F51C-1878-108C-D16C-42EB9B65CD7F}"/>
              </a:ext>
            </a:extLst>
          </p:cNvPr>
          <p:cNvSpPr txBox="1">
            <a:spLocks/>
          </p:cNvSpPr>
          <p:nvPr/>
        </p:nvSpPr>
        <p:spPr>
          <a:xfrm>
            <a:off x="228600" y="141357"/>
            <a:ext cx="8382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Isolated Testing – Commenting Out</a:t>
            </a:r>
          </a:p>
        </p:txBody>
      </p:sp>
      <p:sp>
        <p:nvSpPr>
          <p:cNvPr id="3" name="TextBox 2">
            <a:extLst>
              <a:ext uri="{FF2B5EF4-FFF2-40B4-BE49-F238E27FC236}">
                <a16:creationId xmlns:a16="http://schemas.microsoft.com/office/drawing/2014/main" id="{D62315C8-78B8-2A85-7170-A5E7AEF6FC38}"/>
              </a:ext>
            </a:extLst>
          </p:cNvPr>
          <p:cNvSpPr txBox="1"/>
          <p:nvPr/>
        </p:nvSpPr>
        <p:spPr>
          <a:xfrm>
            <a:off x="1117257" y="13653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586C0"/>
                </a:solidFill>
                <a:effectLst/>
                <a:latin typeface="Menlo" panose="020B0609030804020204" pitchFamily="49" charset="0"/>
              </a:rPr>
              <a:t>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b="0" dirty="0">
                <a:solidFill>
                  <a:srgbClr val="6A9955"/>
                </a:solidFill>
                <a:effectLst/>
                <a:latin typeface="Menlo" panose="020B0609030804020204" pitchFamily="49" charset="0"/>
              </a:rPr>
              <a:t># </a:t>
            </a:r>
            <a:r>
              <a:rPr lang="en-US" b="0" dirty="0" err="1">
                <a:solidFill>
                  <a:srgbClr val="6A9955"/>
                </a:solidFill>
                <a:effectLst/>
                <a:latin typeface="Menlo" panose="020B0609030804020204" pitchFamily="49" charset="0"/>
              </a:rPr>
              <a:t>elif</a:t>
            </a:r>
            <a:r>
              <a:rPr lang="en-US" b="0" dirty="0">
                <a:solidFill>
                  <a:srgbClr val="6A9955"/>
                </a:solidFill>
                <a:effectLst/>
                <a:latin typeface="Menlo" panose="020B0609030804020204" pitchFamily="49" charset="0"/>
              </a:rPr>
              <a:t> operation == "add":</a:t>
            </a:r>
            <a:endParaRPr lang="en-US" b="0" dirty="0">
              <a:solidFill>
                <a:srgbClr val="CCCCCC"/>
              </a:solidFill>
              <a:effectLst/>
              <a:latin typeface="Menlo" panose="020B0609030804020204" pitchFamily="49" charset="0"/>
            </a:endParaRPr>
          </a:p>
          <a:p>
            <a:r>
              <a:rPr lang="en-US" b="0" dirty="0">
                <a:solidFill>
                  <a:srgbClr val="6A9955"/>
                </a:solidFill>
                <a:effectLst/>
                <a:latin typeface="Menlo" panose="020B0609030804020204" pitchFamily="49" charset="0"/>
              </a:rPr>
              <a:t># result = </a:t>
            </a:r>
            <a:r>
              <a:rPr lang="en-US" b="0" dirty="0" err="1">
                <a:solidFill>
                  <a:srgbClr val="6A9955"/>
                </a:solidFill>
                <a:effectLst/>
                <a:latin typeface="Menlo" panose="020B0609030804020204" pitchFamily="49" charset="0"/>
              </a:rPr>
              <a:t>valueA</a:t>
            </a:r>
            <a:r>
              <a:rPr lang="en-US" b="0" dirty="0">
                <a:solidFill>
                  <a:srgbClr val="6A9955"/>
                </a:solidFill>
                <a:effectLst/>
                <a:latin typeface="Menlo" panose="020B0609030804020204" pitchFamily="49" charset="0"/>
              </a:rPr>
              <a:t> + </a:t>
            </a:r>
            <a:r>
              <a:rPr lang="en-US" b="0" dirty="0" err="1">
                <a:solidFill>
                  <a:srgbClr val="6A9955"/>
                </a:solidFill>
                <a:effectLst/>
                <a:latin typeface="Menlo" panose="020B0609030804020204" pitchFamily="49" charset="0"/>
              </a:rPr>
              <a:t>valueA</a:t>
            </a:r>
            <a:r>
              <a:rPr lang="en-US" b="0" dirty="0">
                <a:solidFill>
                  <a:srgbClr val="6A9955"/>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elif</a:t>
            </a:r>
            <a:r>
              <a:rPr lang="en-US" b="0" dirty="0">
                <a:solidFill>
                  <a:srgbClr val="CE9178"/>
                </a:solidFill>
                <a:effectLst/>
                <a:latin typeface="Menlo" panose="020B0609030804020204" pitchFamily="49" charset="0"/>
              </a:rPr>
              <a:t> operation == "</a:t>
            </a:r>
            <a:r>
              <a:rPr lang="en-US" b="0" dirty="0" err="1">
                <a:solidFill>
                  <a:srgbClr val="CE9178"/>
                </a:solidFill>
                <a:effectLst/>
                <a:latin typeface="Menlo" panose="020B0609030804020204" pitchFamily="49" charset="0"/>
              </a:rPr>
              <a:t>subtrct</a:t>
            </a:r>
            <a:r>
              <a:rPr lang="en-US" b="0" dirty="0">
                <a:solidFill>
                  <a:srgbClr val="CE9178"/>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result =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 -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a:t>
            </a:r>
            <a:r>
              <a:rPr lang="en-US" b="0" dirty="0">
                <a:solidFill>
                  <a:srgbClr val="CCCCCC"/>
                </a:solidFill>
                <a:effectLst/>
                <a:latin typeface="Menlo" panose="020B0609030804020204" pitchFamily="49" charset="0"/>
              </a:rPr>
              <a:t> </a:t>
            </a:r>
          </a:p>
        </p:txBody>
      </p:sp>
      <p:sp>
        <p:nvSpPr>
          <p:cNvPr id="4" name="TextBox 3">
            <a:extLst>
              <a:ext uri="{FF2B5EF4-FFF2-40B4-BE49-F238E27FC236}">
                <a16:creationId xmlns:a16="http://schemas.microsoft.com/office/drawing/2014/main" id="{2D52289A-2E27-0AC6-2B1F-D69501422802}"/>
              </a:ext>
            </a:extLst>
          </p:cNvPr>
          <p:cNvSpPr txBox="1"/>
          <p:nvPr/>
        </p:nvSpPr>
        <p:spPr>
          <a:xfrm>
            <a:off x="635343" y="13653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p>
        </p:txBody>
      </p:sp>
      <p:sp>
        <p:nvSpPr>
          <p:cNvPr id="5" name="Round Same Side Corner Rectangle 4">
            <a:extLst>
              <a:ext uri="{FF2B5EF4-FFF2-40B4-BE49-F238E27FC236}">
                <a16:creationId xmlns:a16="http://schemas.microsoft.com/office/drawing/2014/main" id="{08B3E34F-61DB-8600-E905-4986D2563643}"/>
              </a:ext>
            </a:extLst>
          </p:cNvPr>
          <p:cNvSpPr/>
          <p:nvPr/>
        </p:nvSpPr>
        <p:spPr>
          <a:xfrm>
            <a:off x="635343" y="9144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7" name="Rounded Rectangle 6">
            <a:extLst>
              <a:ext uri="{FF2B5EF4-FFF2-40B4-BE49-F238E27FC236}">
                <a16:creationId xmlns:a16="http://schemas.microsoft.com/office/drawing/2014/main" id="{ACD61A39-2F8E-611C-830E-F9D89749B427}"/>
              </a:ext>
            </a:extLst>
          </p:cNvPr>
          <p:cNvSpPr/>
          <p:nvPr/>
        </p:nvSpPr>
        <p:spPr>
          <a:xfrm>
            <a:off x="5841657" y="3804219"/>
            <a:ext cx="1752600" cy="457200"/>
          </a:xfrm>
          <a:prstGeom prst="roundRect">
            <a:avLst/>
          </a:prstGeom>
          <a:solidFill>
            <a:schemeClr val="bg1"/>
          </a:solidFill>
          <a:ln>
            <a:solidFill>
              <a:srgbClr val="6A9A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Single Line</a:t>
            </a:r>
          </a:p>
        </p:txBody>
      </p:sp>
      <p:sp>
        <p:nvSpPr>
          <p:cNvPr id="8" name="Rounded Rectangle 7">
            <a:extLst>
              <a:ext uri="{FF2B5EF4-FFF2-40B4-BE49-F238E27FC236}">
                <a16:creationId xmlns:a16="http://schemas.microsoft.com/office/drawing/2014/main" id="{644C3373-AFF6-2A95-3A75-D359A78688B6}"/>
              </a:ext>
            </a:extLst>
          </p:cNvPr>
          <p:cNvSpPr/>
          <p:nvPr/>
        </p:nvSpPr>
        <p:spPr>
          <a:xfrm>
            <a:off x="5841657" y="4715470"/>
            <a:ext cx="2159343" cy="838200"/>
          </a:xfrm>
          <a:prstGeom prst="roundRect">
            <a:avLst/>
          </a:prstGeom>
          <a:solidFill>
            <a:schemeClr val="bg1"/>
          </a:solidFill>
          <a:ln>
            <a:solidFill>
              <a:srgbClr val="CE91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2542855A-EEAA-C391-4D95-9DC4589D448E}"/>
              </a:ext>
            </a:extLst>
          </p:cNvPr>
          <p:cNvSpPr txBox="1"/>
          <p:nvPr/>
        </p:nvSpPr>
        <p:spPr>
          <a:xfrm>
            <a:off x="5841657" y="4715470"/>
            <a:ext cx="2159343" cy="923330"/>
          </a:xfrm>
          <a:prstGeom prst="rect">
            <a:avLst/>
          </a:prstGeom>
          <a:noFill/>
        </p:spPr>
        <p:txBody>
          <a:bodyPr wrap="square">
            <a:spAutoFit/>
          </a:bodyPr>
          <a:lstStyle/>
          <a:p>
            <a:r>
              <a:rPr lang="en-US" b="0" dirty="0">
                <a:solidFill>
                  <a:schemeClr val="tx1"/>
                </a:solidFill>
                <a:effectLst/>
                <a:latin typeface="Menlo" panose="020B0609030804020204" pitchFamily="49" charset="0"/>
              </a:rPr>
              <a:t> '''</a:t>
            </a:r>
          </a:p>
          <a:p>
            <a:r>
              <a:rPr lang="en-US" dirty="0">
                <a:solidFill>
                  <a:schemeClr val="tx1"/>
                </a:solidFill>
                <a:latin typeface="Menlo" panose="020B0609030804020204" pitchFamily="49" charset="0"/>
              </a:rPr>
              <a:t> Block Comment</a:t>
            </a:r>
          </a:p>
          <a:p>
            <a:r>
              <a:rPr lang="en-US" b="0" dirty="0">
                <a:solidFill>
                  <a:schemeClr val="tx1"/>
                </a:solidFill>
                <a:effectLst/>
                <a:latin typeface="Menlo" panose="020B0609030804020204" pitchFamily="49" charset="0"/>
              </a:rPr>
              <a:t> '''</a:t>
            </a:r>
            <a:endParaRPr lang="en-US" dirty="0">
              <a:solidFill>
                <a:schemeClr val="tx1"/>
              </a:solidFill>
            </a:endParaRPr>
          </a:p>
        </p:txBody>
      </p:sp>
      <p:cxnSp>
        <p:nvCxnSpPr>
          <p:cNvPr id="12" name="Straight Connector 11">
            <a:extLst>
              <a:ext uri="{FF2B5EF4-FFF2-40B4-BE49-F238E27FC236}">
                <a16:creationId xmlns:a16="http://schemas.microsoft.com/office/drawing/2014/main" id="{25403067-FFBA-AC3E-AD01-00306439B850}"/>
              </a:ext>
            </a:extLst>
          </p:cNvPr>
          <p:cNvCxnSpPr>
            <a:cxnSpLocks/>
            <a:endCxn id="7" idx="1"/>
          </p:cNvCxnSpPr>
          <p:nvPr/>
        </p:nvCxnSpPr>
        <p:spPr>
          <a:xfrm>
            <a:off x="4851057" y="4032819"/>
            <a:ext cx="990600" cy="0"/>
          </a:xfrm>
          <a:prstGeom prst="line">
            <a:avLst/>
          </a:prstGeom>
          <a:ln w="57150">
            <a:solidFill>
              <a:srgbClr val="6A9A54"/>
            </a:solidFill>
            <a:headEnd type="none" w="sm" len="sm"/>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B46E71-0143-6AAD-197F-155AF5E4A0CA}"/>
              </a:ext>
            </a:extLst>
          </p:cNvPr>
          <p:cNvCxnSpPr>
            <a:cxnSpLocks/>
          </p:cNvCxnSpPr>
          <p:nvPr/>
        </p:nvCxnSpPr>
        <p:spPr>
          <a:xfrm>
            <a:off x="5384458" y="5135165"/>
            <a:ext cx="457199" cy="1"/>
          </a:xfrm>
          <a:prstGeom prst="line">
            <a:avLst/>
          </a:prstGeom>
          <a:ln w="57150">
            <a:solidFill>
              <a:srgbClr val="CE9178"/>
            </a:solidFill>
            <a:headEnd type="none" w="sm" len="sm"/>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683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9FC79-BF5A-E530-C574-04FDD7C804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E48EBE-A392-F725-ADFB-D6E7B8842F3B}"/>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sp>
        <p:nvSpPr>
          <p:cNvPr id="10" name="Rectangle 9">
            <a:extLst>
              <a:ext uri="{FF2B5EF4-FFF2-40B4-BE49-F238E27FC236}">
                <a16:creationId xmlns:a16="http://schemas.microsoft.com/office/drawing/2014/main" id="{F3928616-7B21-E9D2-060A-D592B160076D}"/>
              </a:ext>
            </a:extLst>
          </p:cNvPr>
          <p:cNvSpPr/>
          <p:nvPr/>
        </p:nvSpPr>
        <p:spPr>
          <a:xfrm>
            <a:off x="5715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3F05E3FB-F8FA-44A9-702F-26CF338CCD78}"/>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DCC629C9-BF91-0C6E-CFEA-EEA992B937B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BED64B6-ABCF-8E1E-0FDF-32A58AE3FE92}"/>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29B09B15-91DE-2B1B-23BD-5459D14BD2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sp>
        <p:nvSpPr>
          <p:cNvPr id="30" name="TextBox 29">
            <a:extLst>
              <a:ext uri="{FF2B5EF4-FFF2-40B4-BE49-F238E27FC236}">
                <a16:creationId xmlns:a16="http://schemas.microsoft.com/office/drawing/2014/main" id="{202BFFD4-83A1-A79D-2284-B3354C756F6D}"/>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Tree>
    <p:extLst>
      <p:ext uri="{BB962C8B-B14F-4D97-AF65-F5344CB8AC3E}">
        <p14:creationId xmlns:p14="http://schemas.microsoft.com/office/powerpoint/2010/main" val="242208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2E2F5D57-7FE2-85C9-6B2A-2A04A6F82D77}"/>
              </a:ext>
            </a:extLst>
          </p:cNvPr>
          <p:cNvPicPr>
            <a:picLocks noGrp="1" noRot="1" noChangeAspect="1" noMove="1" noResize="1" noEditPoints="1" noAdjustHandles="1" noChangeArrowheads="1" noChangeShapeType="1" noCrop="1"/>
          </p:cNvPicPr>
          <p:nvPr/>
        </p:nvPicPr>
        <p:blipFill>
          <a:blip r:embed="rId3">
            <a:alphaModFix amt="25000"/>
          </a:blip>
          <a:srcRect t="25263"/>
          <a:stretch/>
        </p:blipFill>
        <p:spPr>
          <a:xfrm>
            <a:off x="15" y="858211"/>
            <a:ext cx="9143985" cy="5142539"/>
          </a:xfrm>
          <a:prstGeom prst="rect">
            <a:avLst/>
          </a:prstGeom>
        </p:spPr>
      </p:pic>
      <p:sp>
        <p:nvSpPr>
          <p:cNvPr id="6" name="TextBox 5">
            <a:extLst>
              <a:ext uri="{FF2B5EF4-FFF2-40B4-BE49-F238E27FC236}">
                <a16:creationId xmlns:a16="http://schemas.microsoft.com/office/drawing/2014/main" id="{BCDFF52A-02DF-E45E-EA2E-4E3D4EEBA71E}"/>
              </a:ext>
            </a:extLst>
          </p:cNvPr>
          <p:cNvSpPr txBox="1"/>
          <p:nvPr/>
        </p:nvSpPr>
        <p:spPr>
          <a:xfrm>
            <a:off x="2011384" y="972018"/>
            <a:ext cx="5121233" cy="553998"/>
          </a:xfrm>
          <a:prstGeom prst="rect">
            <a:avLst/>
          </a:prstGeom>
          <a:noFill/>
        </p:spPr>
        <p:txBody>
          <a:bodyPr wrap="square" rtlCol="0" anchor="ctr">
            <a:spAutoFit/>
          </a:bodyPr>
          <a:lstStyle/>
          <a:p>
            <a:pPr algn="ctr"/>
            <a:r>
              <a:rPr lang="en-US" sz="3000" dirty="0">
                <a:latin typeface="Atkinson Hyperlegible" pitchFamily="2" charset="0"/>
              </a:rPr>
              <a:t>Meet the User Support Team</a:t>
            </a:r>
          </a:p>
        </p:txBody>
      </p:sp>
      <p:grpSp>
        <p:nvGrpSpPr>
          <p:cNvPr id="16" name="Group 15">
            <a:extLst>
              <a:ext uri="{FF2B5EF4-FFF2-40B4-BE49-F238E27FC236}">
                <a16:creationId xmlns:a16="http://schemas.microsoft.com/office/drawing/2014/main" id="{125AF1B0-D8A7-0C23-DE18-C13008317D1D}"/>
              </a:ext>
            </a:extLst>
          </p:cNvPr>
          <p:cNvGrpSpPr/>
          <p:nvPr/>
        </p:nvGrpSpPr>
        <p:grpSpPr>
          <a:xfrm>
            <a:off x="983869" y="1649314"/>
            <a:ext cx="7176260" cy="3559368"/>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983870" y="3175083"/>
            <a:ext cx="1147165" cy="507831"/>
          </a:xfrm>
          <a:prstGeom prst="rect">
            <a:avLst/>
          </a:prstGeom>
          <a:noFill/>
        </p:spPr>
        <p:txBody>
          <a:bodyPr wrap="square" rtlCol="0" anchor="ctr">
            <a:spAutoFit/>
          </a:bodyPr>
          <a:lstStyle/>
          <a:p>
            <a:pPr algn="ctr"/>
            <a:r>
              <a:rPr lang="en-US" sz="1350"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2991417" y="3175083"/>
            <a:ext cx="1147165" cy="507831"/>
          </a:xfrm>
          <a:prstGeom prst="rect">
            <a:avLst/>
          </a:prstGeom>
          <a:noFill/>
        </p:spPr>
        <p:txBody>
          <a:bodyPr wrap="square" rtlCol="0" anchor="ctr">
            <a:spAutoFit/>
          </a:bodyPr>
          <a:lstStyle/>
          <a:p>
            <a:pPr algn="ctr"/>
            <a:r>
              <a:rPr lang="en-US" sz="1350"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4998965" y="3175082"/>
            <a:ext cx="1147165" cy="507831"/>
          </a:xfrm>
          <a:prstGeom prst="rect">
            <a:avLst/>
          </a:prstGeom>
          <a:noFill/>
        </p:spPr>
        <p:txBody>
          <a:bodyPr wrap="square" rtlCol="0" anchor="ctr">
            <a:spAutoFit/>
          </a:bodyPr>
          <a:lstStyle/>
          <a:p>
            <a:pPr algn="ctr"/>
            <a:r>
              <a:rPr lang="en-US" sz="1350"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7006512" y="3175082"/>
            <a:ext cx="1147165" cy="507831"/>
          </a:xfrm>
          <a:prstGeom prst="rect">
            <a:avLst/>
          </a:prstGeom>
          <a:noFill/>
        </p:spPr>
        <p:txBody>
          <a:bodyPr wrap="square" rtlCol="0" anchor="ctr">
            <a:spAutoFit/>
          </a:bodyPr>
          <a:lstStyle/>
          <a:p>
            <a:pPr algn="ctr"/>
            <a:r>
              <a:rPr lang="en-US" sz="1350"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983869" y="5277322"/>
            <a:ext cx="1147165" cy="507831"/>
          </a:xfrm>
          <a:prstGeom prst="rect">
            <a:avLst/>
          </a:prstGeom>
          <a:noFill/>
        </p:spPr>
        <p:txBody>
          <a:bodyPr wrap="square" rtlCol="0" anchor="ctr">
            <a:spAutoFit/>
          </a:bodyPr>
          <a:lstStyle/>
          <a:p>
            <a:pPr algn="ctr"/>
            <a:r>
              <a:rPr lang="en-US" sz="1350" dirty="0"/>
              <a:t>John </a:t>
            </a:r>
          </a:p>
          <a:p>
            <a:pPr algn="ctr"/>
            <a:r>
              <a:rPr lang="en-US" sz="1350"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2991417" y="5293825"/>
            <a:ext cx="1147165" cy="507831"/>
          </a:xfrm>
          <a:prstGeom prst="rect">
            <a:avLst/>
          </a:prstGeom>
          <a:noFill/>
        </p:spPr>
        <p:txBody>
          <a:bodyPr wrap="square" rtlCol="0" anchor="ctr">
            <a:spAutoFit/>
          </a:bodyPr>
          <a:lstStyle/>
          <a:p>
            <a:pPr algn="ctr"/>
            <a:r>
              <a:rPr lang="en-US" sz="1350"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4998964" y="5277321"/>
            <a:ext cx="1147165" cy="507831"/>
          </a:xfrm>
          <a:prstGeom prst="rect">
            <a:avLst/>
          </a:prstGeom>
          <a:noFill/>
        </p:spPr>
        <p:txBody>
          <a:bodyPr wrap="square" rtlCol="0" anchor="ctr">
            <a:spAutoFit/>
          </a:bodyPr>
          <a:lstStyle/>
          <a:p>
            <a:pPr algn="ctr"/>
            <a:r>
              <a:rPr lang="en-US" sz="1350"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7012965" y="5277701"/>
            <a:ext cx="1147165" cy="507831"/>
          </a:xfrm>
          <a:prstGeom prst="rect">
            <a:avLst/>
          </a:prstGeom>
          <a:noFill/>
        </p:spPr>
        <p:txBody>
          <a:bodyPr wrap="square" rtlCol="0" anchor="ctr">
            <a:spAutoFit/>
          </a:bodyPr>
          <a:lstStyle/>
          <a:p>
            <a:pPr algn="ctr"/>
            <a:r>
              <a:rPr lang="en-US" sz="1350" dirty="0"/>
              <a:t>Ragan </a:t>
            </a:r>
          </a:p>
          <a:p>
            <a:pPr algn="ctr"/>
            <a:r>
              <a:rPr lang="en-US" sz="1350" dirty="0"/>
              <a:t>Lee</a:t>
            </a: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3F93EF16-959D-057F-FB84-D16A8002380C}"/>
              </a:ext>
            </a:extLst>
          </p:cNvPr>
          <p:cNvPicPr>
            <a:picLocks noChangeAspect="1"/>
          </p:cNvPicPr>
          <p:nvPr/>
        </p:nvPicPr>
        <p:blipFill>
          <a:blip r:embed="rId12"/>
          <a:stretch>
            <a:fillRect/>
          </a:stretch>
        </p:blipFill>
        <p:spPr>
          <a:xfrm>
            <a:off x="96716" y="940831"/>
            <a:ext cx="1505682" cy="299600"/>
          </a:xfrm>
          <a:prstGeom prst="rect">
            <a:avLst/>
          </a:prstGeom>
        </p:spPr>
      </p:pic>
    </p:spTree>
    <p:extLst>
      <p:ext uri="{BB962C8B-B14F-4D97-AF65-F5344CB8AC3E}">
        <p14:creationId xmlns:p14="http://schemas.microsoft.com/office/powerpoint/2010/main" val="242718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5737F-768F-B2BC-067D-D772C96B23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5DF2E0-EDB3-4BF6-CA07-F58A6F2B3FAD}"/>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sp>
        <p:nvSpPr>
          <p:cNvPr id="9" name="Rectangle 8">
            <a:extLst>
              <a:ext uri="{FF2B5EF4-FFF2-40B4-BE49-F238E27FC236}">
                <a16:creationId xmlns:a16="http://schemas.microsoft.com/office/drawing/2014/main" id="{FD28C899-F35B-3FC9-965B-218C069C0056}"/>
              </a:ext>
            </a:extLst>
          </p:cNvPr>
          <p:cNvSpPr/>
          <p:nvPr/>
        </p:nvSpPr>
        <p:spPr>
          <a:xfrm>
            <a:off x="33147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BE303D-BB8E-DB8E-9BE1-DAFE4C5B3D23}"/>
              </a:ext>
            </a:extLst>
          </p:cNvPr>
          <p:cNvSpPr/>
          <p:nvPr/>
        </p:nvSpPr>
        <p:spPr>
          <a:xfrm>
            <a:off x="5715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218D99D4-E882-AA00-210A-951C68097075}"/>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024255BD-DD5A-DC1A-EAEC-F4551060AEDB}"/>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91977F-D919-D53E-2809-D31B31C92CB5}"/>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F0537A7F-47BC-74C9-5812-D9B103589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Clipboard Partially Crossed with solid fill">
            <a:extLst>
              <a:ext uri="{FF2B5EF4-FFF2-40B4-BE49-F238E27FC236}">
                <a16:creationId xmlns:a16="http://schemas.microsoft.com/office/drawing/2014/main" id="{A52B20E4-D915-1F39-89C8-35411CEFB0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sp>
        <p:nvSpPr>
          <p:cNvPr id="30" name="TextBox 29">
            <a:extLst>
              <a:ext uri="{FF2B5EF4-FFF2-40B4-BE49-F238E27FC236}">
                <a16:creationId xmlns:a16="http://schemas.microsoft.com/office/drawing/2014/main" id="{86C24DA6-CA49-4F7E-3D5A-815F79DA6D4B}"/>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52B070AA-8D1F-5580-CBBA-79FDB9AD228C}"/>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Tree>
    <p:extLst>
      <p:ext uri="{BB962C8B-B14F-4D97-AF65-F5344CB8AC3E}">
        <p14:creationId xmlns:p14="http://schemas.microsoft.com/office/powerpoint/2010/main" val="620342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32588-C866-DDEC-EF6F-B27DAE79FF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4A50AF-8AEE-9887-7D8A-AF1C03FFEFE8}"/>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grpSp>
        <p:nvGrpSpPr>
          <p:cNvPr id="11" name="Group 10">
            <a:extLst>
              <a:ext uri="{FF2B5EF4-FFF2-40B4-BE49-F238E27FC236}">
                <a16:creationId xmlns:a16="http://schemas.microsoft.com/office/drawing/2014/main" id="{C336756E-5EB0-A537-6C32-6E4E1DE9DCDA}"/>
              </a:ext>
            </a:extLst>
          </p:cNvPr>
          <p:cNvGrpSpPr/>
          <p:nvPr/>
        </p:nvGrpSpPr>
        <p:grpSpPr>
          <a:xfrm>
            <a:off x="571500" y="1609042"/>
            <a:ext cx="8001000" cy="2970074"/>
            <a:chOff x="685800" y="1943963"/>
            <a:chExt cx="8001000" cy="2970074"/>
          </a:xfrm>
        </p:grpSpPr>
        <p:sp>
          <p:nvSpPr>
            <p:cNvPr id="7" name="Rectangle 6">
              <a:extLst>
                <a:ext uri="{FF2B5EF4-FFF2-40B4-BE49-F238E27FC236}">
                  <a16:creationId xmlns:a16="http://schemas.microsoft.com/office/drawing/2014/main" id="{5FB4A29F-8A66-0581-455B-D769298442BA}"/>
                </a:ext>
              </a:extLst>
            </p:cNvPr>
            <p:cNvSpPr/>
            <p:nvPr/>
          </p:nvSpPr>
          <p:spPr>
            <a:xfrm>
              <a:off x="61722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C66AB2-AFED-0D46-6E1B-C25DAE5F1FC7}"/>
                </a:ext>
              </a:extLst>
            </p:cNvPr>
            <p:cNvSpPr/>
            <p:nvPr/>
          </p:nvSpPr>
          <p:spPr>
            <a:xfrm>
              <a:off x="34290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D0973A-0CCD-9E37-8D31-AC767705F70F}"/>
                </a:ext>
              </a:extLst>
            </p:cNvPr>
            <p:cNvSpPr/>
            <p:nvPr/>
          </p:nvSpPr>
          <p:spPr>
            <a:xfrm>
              <a:off x="6858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BCED774A-03DE-8257-3974-019ACD3C8687}"/>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62D2B476-53F1-A917-92C3-C369BADA7B4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9AA6B17-AEA6-E107-7D8E-9EEAD9C65E49}"/>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80F3B7BF-03B0-7C94-CD77-20724BFD5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Clipboard Partially Crossed with solid fill">
            <a:extLst>
              <a:ext uri="{FF2B5EF4-FFF2-40B4-BE49-F238E27FC236}">
                <a16:creationId xmlns:a16="http://schemas.microsoft.com/office/drawing/2014/main" id="{5EA5E7F2-5400-F650-0591-A2B765C686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pic>
        <p:nvPicPr>
          <p:cNvPr id="29" name="Graphic 28" descr="Rubber duck outline">
            <a:extLst>
              <a:ext uri="{FF2B5EF4-FFF2-40B4-BE49-F238E27FC236}">
                <a16:creationId xmlns:a16="http://schemas.microsoft.com/office/drawing/2014/main" id="{1DA90A66-4C38-077F-E6B8-EF246D6D0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9360" y="2088239"/>
            <a:ext cx="2011680" cy="2011680"/>
          </a:xfrm>
          <a:prstGeom prst="rect">
            <a:avLst/>
          </a:prstGeom>
        </p:spPr>
      </p:pic>
      <p:sp>
        <p:nvSpPr>
          <p:cNvPr id="30" name="TextBox 29">
            <a:extLst>
              <a:ext uri="{FF2B5EF4-FFF2-40B4-BE49-F238E27FC236}">
                <a16:creationId xmlns:a16="http://schemas.microsoft.com/office/drawing/2014/main" id="{CA02D65C-1DE2-FAF7-DF53-CAD34CA91D5F}"/>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158275A3-7933-64BC-9F26-86164EE4AF7E}"/>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
        <p:nvSpPr>
          <p:cNvPr id="32" name="TextBox 31">
            <a:extLst>
              <a:ext uri="{FF2B5EF4-FFF2-40B4-BE49-F238E27FC236}">
                <a16:creationId xmlns:a16="http://schemas.microsoft.com/office/drawing/2014/main" id="{AB168979-AA13-E549-6F52-3264BDE02960}"/>
              </a:ext>
            </a:extLst>
          </p:cNvPr>
          <p:cNvSpPr txBox="1"/>
          <p:nvPr/>
        </p:nvSpPr>
        <p:spPr>
          <a:xfrm>
            <a:off x="6057900" y="1139892"/>
            <a:ext cx="2514600" cy="400110"/>
          </a:xfrm>
          <a:prstGeom prst="rect">
            <a:avLst/>
          </a:prstGeom>
          <a:noFill/>
        </p:spPr>
        <p:txBody>
          <a:bodyPr wrap="square" rtlCol="0">
            <a:spAutoFit/>
          </a:bodyPr>
          <a:lstStyle/>
          <a:p>
            <a:pPr algn="ctr"/>
            <a:r>
              <a:rPr lang="en-US" sz="2000" b="1" dirty="0"/>
              <a:t>Rubber Duck</a:t>
            </a:r>
          </a:p>
        </p:txBody>
      </p:sp>
    </p:spTree>
    <p:extLst>
      <p:ext uri="{BB962C8B-B14F-4D97-AF65-F5344CB8AC3E}">
        <p14:creationId xmlns:p14="http://schemas.microsoft.com/office/powerpoint/2010/main" val="2324041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58494-4141-7198-1854-9A3DC062CF34}"/>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grpSp>
        <p:nvGrpSpPr>
          <p:cNvPr id="11" name="Group 10">
            <a:extLst>
              <a:ext uri="{FF2B5EF4-FFF2-40B4-BE49-F238E27FC236}">
                <a16:creationId xmlns:a16="http://schemas.microsoft.com/office/drawing/2014/main" id="{C8C9EC5C-6B15-04AE-0A4E-B4E9C1C4C152}"/>
              </a:ext>
            </a:extLst>
          </p:cNvPr>
          <p:cNvGrpSpPr/>
          <p:nvPr/>
        </p:nvGrpSpPr>
        <p:grpSpPr>
          <a:xfrm>
            <a:off x="571500" y="1609042"/>
            <a:ext cx="8001000" cy="2970074"/>
            <a:chOff x="685800" y="1943963"/>
            <a:chExt cx="8001000" cy="2970074"/>
          </a:xfrm>
        </p:grpSpPr>
        <p:sp>
          <p:nvSpPr>
            <p:cNvPr id="7" name="Rectangle 6">
              <a:extLst>
                <a:ext uri="{FF2B5EF4-FFF2-40B4-BE49-F238E27FC236}">
                  <a16:creationId xmlns:a16="http://schemas.microsoft.com/office/drawing/2014/main" id="{40C4AFE0-EA71-2027-0AFB-F3D50EDEE53F}"/>
                </a:ext>
              </a:extLst>
            </p:cNvPr>
            <p:cNvSpPr/>
            <p:nvPr/>
          </p:nvSpPr>
          <p:spPr>
            <a:xfrm>
              <a:off x="61722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2FB204-4C73-D889-BE51-947174C9FA32}"/>
                </a:ext>
              </a:extLst>
            </p:cNvPr>
            <p:cNvSpPr/>
            <p:nvPr/>
          </p:nvSpPr>
          <p:spPr>
            <a:xfrm>
              <a:off x="34290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33495F-A3AF-EC15-CD46-EBC5B085C0E9}"/>
                </a:ext>
              </a:extLst>
            </p:cNvPr>
            <p:cNvSpPr/>
            <p:nvPr/>
          </p:nvSpPr>
          <p:spPr>
            <a:xfrm>
              <a:off x="6858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20A7F831-D1E8-F7CF-0AF8-A57D7825D583}"/>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2D9E2B85-BE28-5559-39FC-5716C47E4F1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0F4F3-65DC-BDBF-2106-11A816548702}"/>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4D151E14-530C-E223-7F5D-99C0C94359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Clipboard Partially Crossed with solid fill">
            <a:extLst>
              <a:ext uri="{FF2B5EF4-FFF2-40B4-BE49-F238E27FC236}">
                <a16:creationId xmlns:a16="http://schemas.microsoft.com/office/drawing/2014/main" id="{BC2E0FD5-23D4-D93A-28E8-7AB499BBDA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pic>
        <p:nvPicPr>
          <p:cNvPr id="29" name="Graphic 28" descr="Rubber duck outline">
            <a:extLst>
              <a:ext uri="{FF2B5EF4-FFF2-40B4-BE49-F238E27FC236}">
                <a16:creationId xmlns:a16="http://schemas.microsoft.com/office/drawing/2014/main" id="{4EBE8E72-4DD3-D713-BAFB-B1648E22E2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9360" y="2088239"/>
            <a:ext cx="2011680" cy="2011680"/>
          </a:xfrm>
          <a:prstGeom prst="rect">
            <a:avLst/>
          </a:prstGeom>
        </p:spPr>
      </p:pic>
      <p:sp>
        <p:nvSpPr>
          <p:cNvPr id="30" name="TextBox 29">
            <a:extLst>
              <a:ext uri="{FF2B5EF4-FFF2-40B4-BE49-F238E27FC236}">
                <a16:creationId xmlns:a16="http://schemas.microsoft.com/office/drawing/2014/main" id="{71185D64-1712-4DC5-243E-855592F97B67}"/>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E3158692-C948-2547-2295-9A010381C4C4}"/>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
        <p:nvSpPr>
          <p:cNvPr id="32" name="TextBox 31">
            <a:extLst>
              <a:ext uri="{FF2B5EF4-FFF2-40B4-BE49-F238E27FC236}">
                <a16:creationId xmlns:a16="http://schemas.microsoft.com/office/drawing/2014/main" id="{3A7B1769-7A97-3402-3931-0811AC87077D}"/>
              </a:ext>
            </a:extLst>
          </p:cNvPr>
          <p:cNvSpPr txBox="1"/>
          <p:nvPr/>
        </p:nvSpPr>
        <p:spPr>
          <a:xfrm>
            <a:off x="6057900" y="1139892"/>
            <a:ext cx="2514600" cy="400110"/>
          </a:xfrm>
          <a:prstGeom prst="rect">
            <a:avLst/>
          </a:prstGeom>
          <a:noFill/>
        </p:spPr>
        <p:txBody>
          <a:bodyPr wrap="square" rtlCol="0">
            <a:spAutoFit/>
          </a:bodyPr>
          <a:lstStyle/>
          <a:p>
            <a:pPr algn="ctr"/>
            <a:r>
              <a:rPr lang="en-US" sz="2000" b="1" dirty="0"/>
              <a:t>Rubber Duck</a:t>
            </a:r>
          </a:p>
        </p:txBody>
      </p:sp>
      <p:grpSp>
        <p:nvGrpSpPr>
          <p:cNvPr id="38" name="Group 37">
            <a:extLst>
              <a:ext uri="{FF2B5EF4-FFF2-40B4-BE49-F238E27FC236}">
                <a16:creationId xmlns:a16="http://schemas.microsoft.com/office/drawing/2014/main" id="{884C8C95-7FEC-99ED-B20E-D4F39D2E974D}"/>
              </a:ext>
            </a:extLst>
          </p:cNvPr>
          <p:cNvGrpSpPr/>
          <p:nvPr/>
        </p:nvGrpSpPr>
        <p:grpSpPr>
          <a:xfrm>
            <a:off x="1943100" y="4724400"/>
            <a:ext cx="5257800" cy="1204252"/>
            <a:chOff x="1600200" y="4780419"/>
            <a:chExt cx="5257800" cy="1204252"/>
          </a:xfrm>
        </p:grpSpPr>
        <p:sp>
          <p:nvSpPr>
            <p:cNvPr id="34" name="Rectangle 33">
              <a:extLst>
                <a:ext uri="{FF2B5EF4-FFF2-40B4-BE49-F238E27FC236}">
                  <a16:creationId xmlns:a16="http://schemas.microsoft.com/office/drawing/2014/main" id="{53C7646A-8638-380D-8326-F6718E424E85}"/>
                </a:ext>
              </a:extLst>
            </p:cNvPr>
            <p:cNvSpPr/>
            <p:nvPr/>
          </p:nvSpPr>
          <p:spPr>
            <a:xfrm>
              <a:off x="1600200" y="4780419"/>
              <a:ext cx="5257800" cy="12042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Eraser with solid fill">
              <a:extLst>
                <a:ext uri="{FF2B5EF4-FFF2-40B4-BE49-F238E27FC236}">
                  <a16:creationId xmlns:a16="http://schemas.microsoft.com/office/drawing/2014/main" id="{81161E02-7740-5D85-099B-B74C4B9E11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2953" y="4925345"/>
              <a:ext cx="914400" cy="914400"/>
            </a:xfrm>
            <a:prstGeom prst="rect">
              <a:avLst/>
            </a:prstGeom>
          </p:spPr>
        </p:pic>
        <p:sp>
          <p:nvSpPr>
            <p:cNvPr id="37" name="TextBox 36">
              <a:extLst>
                <a:ext uri="{FF2B5EF4-FFF2-40B4-BE49-F238E27FC236}">
                  <a16:creationId xmlns:a16="http://schemas.microsoft.com/office/drawing/2014/main" id="{6ACDA4CD-1A79-D455-45C6-580346DA0490}"/>
                </a:ext>
              </a:extLst>
            </p:cNvPr>
            <p:cNvSpPr txBox="1"/>
            <p:nvPr/>
          </p:nvSpPr>
          <p:spPr>
            <a:xfrm>
              <a:off x="2808863" y="5119750"/>
              <a:ext cx="3892131" cy="523220"/>
            </a:xfrm>
            <a:prstGeom prst="rect">
              <a:avLst/>
            </a:prstGeom>
            <a:noFill/>
          </p:spPr>
          <p:txBody>
            <a:bodyPr wrap="square" rtlCol="0">
              <a:spAutoFit/>
            </a:bodyPr>
            <a:lstStyle/>
            <a:p>
              <a:r>
                <a:rPr lang="en-US" sz="2800" b="1" dirty="0"/>
                <a:t>Delete &amp; Start Over</a:t>
              </a:r>
            </a:p>
          </p:txBody>
        </p:sp>
      </p:grpSp>
    </p:spTree>
    <p:extLst>
      <p:ext uri="{BB962C8B-B14F-4D97-AF65-F5344CB8AC3E}">
        <p14:creationId xmlns:p14="http://schemas.microsoft.com/office/powerpoint/2010/main" val="2992192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5" name="Google Shape;915;p78"/>
          <p:cNvSpPr txBox="1">
            <a:spLocks noGrp="1"/>
          </p:cNvSpPr>
          <p:nvPr>
            <p:ph type="sldNum" idx="12"/>
          </p:nvPr>
        </p:nvSpPr>
        <p:spPr>
          <a:xfrm>
            <a:off x="6457950" y="5624513"/>
            <a:ext cx="512100" cy="273825"/>
          </a:xfrm>
          <a:prstGeom prst="rect">
            <a:avLst/>
          </a:prstGeom>
        </p:spPr>
        <p:txBody>
          <a:bodyPr spcFirstLastPara="1" vert="horz" wrap="square" lIns="68569" tIns="34275" rIns="68569" bIns="34275" rtlCol="0" anchor="ctr" anchorCtr="0">
            <a:noAutofit/>
          </a:bodyPr>
          <a:lstStyle/>
          <a:p>
            <a:pPr algn="l">
              <a:buClr>
                <a:srgbClr val="000000"/>
              </a:buClr>
              <a:buSzPts val="1200"/>
            </a:pPr>
            <a:fld id="{00000000-1234-1234-1234-123412341234}" type="slidenum">
              <a:rPr lang="en-US"/>
              <a:pPr algn="l">
                <a:buClr>
                  <a:srgbClr val="000000"/>
                </a:buClr>
                <a:buSzPts val="1200"/>
              </a:pPr>
              <a:t>33</a:t>
            </a:fld>
            <a:endParaRPr/>
          </a:p>
        </p:txBody>
      </p:sp>
      <p:sp>
        <p:nvSpPr>
          <p:cNvPr id="4" name="Date Placeholder 3">
            <a:extLst>
              <a:ext uri="{FF2B5EF4-FFF2-40B4-BE49-F238E27FC236}">
                <a16:creationId xmlns:a16="http://schemas.microsoft.com/office/drawing/2014/main" id="{772815EA-2915-4E51-F36A-8658A77A19B3}"/>
              </a:ext>
            </a:extLst>
          </p:cNvPr>
          <p:cNvSpPr>
            <a:spLocks noGrp="1"/>
          </p:cNvSpPr>
          <p:nvPr>
            <p:ph type="dt" sz="half" idx="10"/>
          </p:nvPr>
        </p:nvSpPr>
        <p:spPr/>
        <p:txBody>
          <a:bodyPr/>
          <a:lstStyle/>
          <a:p>
            <a:pPr algn="ctr"/>
            <a:r>
              <a:rPr lang="en-US"/>
              <a:t>9/18/24</a:t>
            </a:r>
          </a:p>
        </p:txBody>
      </p:sp>
      <p:grpSp>
        <p:nvGrpSpPr>
          <p:cNvPr id="11" name="Group 10">
            <a:extLst>
              <a:ext uri="{FF2B5EF4-FFF2-40B4-BE49-F238E27FC236}">
                <a16:creationId xmlns:a16="http://schemas.microsoft.com/office/drawing/2014/main" id="{28D7F67B-DD1B-B689-C573-7375DC923FCC}"/>
              </a:ext>
            </a:extLst>
          </p:cNvPr>
          <p:cNvGrpSpPr/>
          <p:nvPr/>
        </p:nvGrpSpPr>
        <p:grpSpPr>
          <a:xfrm>
            <a:off x="628650" y="685800"/>
            <a:ext cx="7886700" cy="4700285"/>
            <a:chOff x="457200" y="122359"/>
            <a:chExt cx="7886700" cy="4700285"/>
          </a:xfrm>
        </p:grpSpPr>
        <p:pic>
          <p:nvPicPr>
            <p:cNvPr id="3" name="Picture 2" descr="A qr code with black squares&#10;&#10;Description automatically generated">
              <a:extLst>
                <a:ext uri="{FF2B5EF4-FFF2-40B4-BE49-F238E27FC236}">
                  <a16:creationId xmlns:a16="http://schemas.microsoft.com/office/drawing/2014/main" id="{FB3B42ED-3AFD-2CAE-AC47-A546D553AC65}"/>
                </a:ext>
              </a:extLst>
            </p:cNvPr>
            <p:cNvPicPr>
              <a:picLocks noChangeAspect="1"/>
            </p:cNvPicPr>
            <p:nvPr/>
          </p:nvPicPr>
          <p:blipFill>
            <a:blip r:embed="rId3"/>
            <a:stretch>
              <a:fillRect/>
            </a:stretch>
          </p:blipFill>
          <p:spPr>
            <a:xfrm>
              <a:off x="2867025" y="1143528"/>
              <a:ext cx="3067050" cy="3038475"/>
            </a:xfrm>
            <a:prstGeom prst="rect">
              <a:avLst/>
            </a:prstGeom>
          </p:spPr>
        </p:pic>
        <p:sp>
          <p:nvSpPr>
            <p:cNvPr id="2" name="Google Shape;913;p78">
              <a:extLst>
                <a:ext uri="{FF2B5EF4-FFF2-40B4-BE49-F238E27FC236}">
                  <a16:creationId xmlns:a16="http://schemas.microsoft.com/office/drawing/2014/main" id="{6598FD10-7D38-4EBF-DFFC-AF789EAB271B}"/>
                </a:ext>
              </a:extLst>
            </p:cNvPr>
            <p:cNvSpPr txBox="1">
              <a:spLocks/>
            </p:cNvSpPr>
            <p:nvPr/>
          </p:nvSpPr>
          <p:spPr>
            <a:xfrm>
              <a:off x="457200" y="122359"/>
              <a:ext cx="7886700" cy="994275"/>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dirty="0"/>
                <a:t>Survey and feedback</a:t>
              </a:r>
            </a:p>
          </p:txBody>
        </p:sp>
        <p:sp>
          <p:nvSpPr>
            <p:cNvPr id="10" name="TextBox 9">
              <a:extLst>
                <a:ext uri="{FF2B5EF4-FFF2-40B4-BE49-F238E27FC236}">
                  <a16:creationId xmlns:a16="http://schemas.microsoft.com/office/drawing/2014/main" id="{B0033EDF-25C7-3CFD-3623-FE640A60154E}"/>
                </a:ext>
              </a:extLst>
            </p:cNvPr>
            <p:cNvSpPr txBox="1"/>
            <p:nvPr/>
          </p:nvSpPr>
          <p:spPr>
            <a:xfrm>
              <a:off x="1354931" y="4237869"/>
              <a:ext cx="6091238" cy="584775"/>
            </a:xfrm>
            <a:prstGeom prst="rect">
              <a:avLst/>
            </a:prstGeom>
            <a:noFill/>
          </p:spPr>
          <p:txBody>
            <a:bodyPr wrap="square">
              <a:spAutoFit/>
            </a:bodyPr>
            <a:lstStyle/>
            <a:p>
              <a:pPr marL="0" indent="0" algn="ctr">
                <a:spcBef>
                  <a:spcPts val="600"/>
                </a:spcBef>
                <a:buClr>
                  <a:schemeClr val="dk1"/>
                </a:buClr>
                <a:buSzPts val="1100"/>
                <a:buNone/>
              </a:pPr>
              <a:r>
                <a:rPr lang="en-US" sz="3200" u="sng" dirty="0">
                  <a:solidFill>
                    <a:schemeClr val="hlink"/>
                  </a:solidFill>
                  <a:hlinkClick r:id="rId4"/>
                </a:rPr>
                <a:t>http://tinyurl.com/curc-survey18</a:t>
              </a:r>
              <a:endParaRPr lang="en-US" sz="320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490818" y="2103175"/>
            <a:ext cx="4171950" cy="2651650"/>
          </a:xfrm>
        </p:spPr>
        <p:txBody>
          <a:bodyPr vert="horz" lIns="68580" tIns="34290" rIns="68580" bIns="34290" rtlCol="0" anchor="ctr">
            <a:normAutofit/>
          </a:bodyPr>
          <a:lstStyle/>
          <a:p>
            <a:pPr marL="0" indent="0" algn="ctr">
              <a:buNone/>
            </a:pPr>
            <a:r>
              <a:rPr lang="en-US" sz="2400" b="1" dirty="0">
                <a:latin typeface="Century Gothic"/>
              </a:rPr>
              <a:t>Slides </a:t>
            </a:r>
            <a:r>
              <a:rPr lang="en-US" sz="2400" dirty="0">
                <a:solidFill>
                  <a:srgbClr val="0070C0"/>
                </a:solidFill>
                <a:latin typeface="Arial"/>
                <a:ea typeface="Arial"/>
                <a:cs typeface="Arial"/>
                <a:sym typeface="Arial"/>
                <a:hlinkClick r:id="rId2"/>
              </a:rPr>
              <a:t>https://</a:t>
            </a:r>
            <a:r>
              <a:rPr lang="en-US" sz="2400" dirty="0" err="1">
                <a:solidFill>
                  <a:srgbClr val="0070C0"/>
                </a:solidFill>
                <a:latin typeface="Arial"/>
                <a:ea typeface="Arial"/>
                <a:cs typeface="Arial"/>
                <a:sym typeface="Arial"/>
                <a:hlinkClick r:id="rId2"/>
              </a:rPr>
              <a:t>github.com</a:t>
            </a:r>
            <a:r>
              <a:rPr lang="en-US" sz="2400" dirty="0">
                <a:solidFill>
                  <a:srgbClr val="0070C0"/>
                </a:solidFill>
                <a:latin typeface="Arial"/>
                <a:ea typeface="Arial"/>
                <a:cs typeface="Arial"/>
                <a:sym typeface="Arial"/>
                <a:hlinkClick r:id="rId2"/>
              </a:rPr>
              <a:t>/</a:t>
            </a:r>
            <a:r>
              <a:rPr lang="en-US" sz="2400" dirty="0" err="1">
                <a:solidFill>
                  <a:srgbClr val="0070C0"/>
                </a:solidFill>
                <a:latin typeface="Arial"/>
                <a:ea typeface="Arial"/>
                <a:cs typeface="Arial"/>
                <a:sym typeface="Arial"/>
                <a:hlinkClick r:id="rId2"/>
              </a:rPr>
              <a:t>ResearchComputing</a:t>
            </a:r>
            <a:r>
              <a:rPr lang="en-US" sz="2400" dirty="0">
                <a:solidFill>
                  <a:srgbClr val="0070C0"/>
                </a:solidFill>
                <a:latin typeface="Arial"/>
                <a:ea typeface="Arial"/>
                <a:cs typeface="Arial"/>
                <a:sym typeface="Arial"/>
                <a:hlinkClick r:id="rId2"/>
              </a:rPr>
              <a:t>/</a:t>
            </a:r>
            <a:r>
              <a:rPr lang="en-US" sz="2400" dirty="0" err="1">
                <a:solidFill>
                  <a:srgbClr val="0070C0"/>
                </a:solidFill>
                <a:latin typeface="Arial"/>
                <a:ea typeface="Arial"/>
                <a:cs typeface="Arial"/>
                <a:sym typeface="Arial"/>
                <a:hlinkClick r:id="rId2"/>
              </a:rPr>
              <a:t>introduction_to_debugging_shortcourse</a:t>
            </a:r>
            <a:endParaRPr lang="en-US" sz="2400" dirty="0">
              <a:solidFill>
                <a:srgbClr val="0070C0"/>
              </a:solidFill>
              <a:latin typeface="Century Gothic"/>
            </a:endParaRP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9/18/24</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4</a:t>
            </a:fld>
            <a:endParaRPr lang="en-US"/>
          </a:p>
        </p:txBody>
      </p:sp>
      <p:pic>
        <p:nvPicPr>
          <p:cNvPr id="6" name="Picture 5" descr="A qr code with a dinosaur&#10;&#10;Description automatically generated">
            <a:extLst>
              <a:ext uri="{FF2B5EF4-FFF2-40B4-BE49-F238E27FC236}">
                <a16:creationId xmlns:a16="http://schemas.microsoft.com/office/drawing/2014/main" id="{E04EDB7B-D586-BB9C-CCAD-83779B4E3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501588"/>
            <a:ext cx="3854824" cy="3854824"/>
          </a:xfrm>
          <a:prstGeom prst="rect">
            <a:avLst/>
          </a:prstGeom>
        </p:spPr>
      </p:pic>
    </p:spTree>
    <p:extLst>
      <p:ext uri="{BB962C8B-B14F-4D97-AF65-F5344CB8AC3E}">
        <p14:creationId xmlns:p14="http://schemas.microsoft.com/office/powerpoint/2010/main" val="164403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BE19E41-2F8F-7CDE-79D2-EB6B57D9F750}"/>
              </a:ext>
            </a:extLst>
          </p:cNvPr>
          <p:cNvGrpSpPr/>
          <p:nvPr/>
        </p:nvGrpSpPr>
        <p:grpSpPr>
          <a:xfrm>
            <a:off x="492166" y="1612899"/>
            <a:ext cx="8159668" cy="3492501"/>
            <a:chOff x="685800" y="1612899"/>
            <a:chExt cx="8159668" cy="3492501"/>
          </a:xfrm>
        </p:grpSpPr>
        <p:pic>
          <p:nvPicPr>
            <p:cNvPr id="1026" name="Picture 2" descr="Close-up photo of the moth found in Grace Hopper’s Mark II computational machine. The moth has been taped down to a notebook with the words “First actual case of bug” written underneadth. ">
              <a:extLst>
                <a:ext uri="{FF2B5EF4-FFF2-40B4-BE49-F238E27FC236}">
                  <a16:creationId xmlns:a16="http://schemas.microsoft.com/office/drawing/2014/main" id="{B7D5E8EC-CACC-620C-3F77-179EEFFF0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612899"/>
              <a:ext cx="5340268" cy="3492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Photo of Grace Hopper">
              <a:extLst>
                <a:ext uri="{FF2B5EF4-FFF2-40B4-BE49-F238E27FC236}">
                  <a16:creationId xmlns:a16="http://schemas.microsoft.com/office/drawing/2014/main" id="{1028CED8-2F05-B836-71CC-250A660CC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12900"/>
              <a:ext cx="2273300" cy="349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 name="TextBox 1">
            <a:extLst>
              <a:ext uri="{FF2B5EF4-FFF2-40B4-BE49-F238E27FC236}">
                <a16:creationId xmlns:a16="http://schemas.microsoft.com/office/drawing/2014/main" id="{266B3117-3C20-2A8D-051F-1A61F96870A0}"/>
              </a:ext>
            </a:extLst>
          </p:cNvPr>
          <p:cNvSpPr txBox="1"/>
          <p:nvPr/>
        </p:nvSpPr>
        <p:spPr>
          <a:xfrm>
            <a:off x="1563804" y="457200"/>
            <a:ext cx="6016391" cy="584775"/>
          </a:xfrm>
          <a:prstGeom prst="rect">
            <a:avLst/>
          </a:prstGeom>
          <a:noFill/>
        </p:spPr>
        <p:txBody>
          <a:bodyPr wrap="none" rtlCol="0">
            <a:spAutoFit/>
          </a:bodyPr>
          <a:lstStyle/>
          <a:p>
            <a:r>
              <a:rPr lang="en-US" sz="3200" b="1" dirty="0"/>
              <a:t>The First Programming “Bug”</a:t>
            </a:r>
          </a:p>
        </p:txBody>
      </p:sp>
      <p:sp>
        <p:nvSpPr>
          <p:cNvPr id="5" name="Slide Number Placeholder 5">
            <a:extLst>
              <a:ext uri="{FF2B5EF4-FFF2-40B4-BE49-F238E27FC236}">
                <a16:creationId xmlns:a16="http://schemas.microsoft.com/office/drawing/2014/main" id="{3275BFDA-8F71-256D-F574-440008B293F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5</a:t>
            </a:fld>
            <a:endParaRPr lang="en-US"/>
          </a:p>
        </p:txBody>
      </p:sp>
      <p:grpSp>
        <p:nvGrpSpPr>
          <p:cNvPr id="9" name="Group 8">
            <a:extLst>
              <a:ext uri="{FF2B5EF4-FFF2-40B4-BE49-F238E27FC236}">
                <a16:creationId xmlns:a16="http://schemas.microsoft.com/office/drawing/2014/main" id="{28FF42B7-0FBA-AEA6-C7EE-A593672AD33F}"/>
              </a:ext>
            </a:extLst>
          </p:cNvPr>
          <p:cNvGrpSpPr/>
          <p:nvPr/>
        </p:nvGrpSpPr>
        <p:grpSpPr>
          <a:xfrm>
            <a:off x="4699884" y="4280452"/>
            <a:ext cx="3642360" cy="0"/>
            <a:chOff x="4699884" y="4280452"/>
            <a:chExt cx="3642360" cy="0"/>
          </a:xfrm>
        </p:grpSpPr>
        <p:cxnSp>
          <p:nvCxnSpPr>
            <p:cNvPr id="6" name="Straight Connector 5">
              <a:extLst>
                <a:ext uri="{FF2B5EF4-FFF2-40B4-BE49-F238E27FC236}">
                  <a16:creationId xmlns:a16="http://schemas.microsoft.com/office/drawing/2014/main" id="{57131FA0-A73B-C17F-F80D-11BD15C5DACB}"/>
                </a:ext>
              </a:extLst>
            </p:cNvPr>
            <p:cNvCxnSpPr/>
            <p:nvPr/>
          </p:nvCxnSpPr>
          <p:spPr>
            <a:xfrm>
              <a:off x="4699884" y="4280452"/>
              <a:ext cx="3566160" cy="0"/>
            </a:xfrm>
            <a:prstGeom prst="line">
              <a:avLst/>
            </a:prstGeom>
            <a:ln w="60325">
              <a:solidFill>
                <a:schemeClr val="bg1"/>
              </a:solidFill>
              <a:prstDash val="sysDot"/>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31371701-5C55-E320-ED11-6AA73621F9E0}"/>
                </a:ext>
              </a:extLst>
            </p:cNvPr>
            <p:cNvCxnSpPr/>
            <p:nvPr/>
          </p:nvCxnSpPr>
          <p:spPr>
            <a:xfrm>
              <a:off x="4776084" y="4280452"/>
              <a:ext cx="3566160" cy="0"/>
            </a:xfrm>
            <a:prstGeom prst="line">
              <a:avLst/>
            </a:prstGeom>
            <a:ln w="60325">
              <a:prstDash val="sysDot"/>
            </a:ln>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9E1BD-EEF1-60B7-E2DF-26C26069278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79CE25-731F-0C07-AAA7-EEB4A30A2C3B}"/>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0ED48EFD-515A-42CD-78C2-7183743AE49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6</a:t>
            </a:fld>
            <a:endParaRPr lang="en-US" dirty="0"/>
          </a:p>
        </p:txBody>
      </p:sp>
      <p:sp>
        <p:nvSpPr>
          <p:cNvPr id="34" name="Rounded Rectangle 33">
            <a:extLst>
              <a:ext uri="{FF2B5EF4-FFF2-40B4-BE49-F238E27FC236}">
                <a16:creationId xmlns:a16="http://schemas.microsoft.com/office/drawing/2014/main" id="{D1E31A53-9E73-1F57-3218-F02BCD69B241}"/>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6A3803C-AB73-5B9B-BC32-1BC60B7E2F34}"/>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41FC826B-9619-9566-7738-0C6A3D4564E0}"/>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D9527700-7FB1-F32B-046E-CC4D84E601C4}"/>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70924D39-E741-4F95-CD91-B1DC8DADA91B}"/>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756C655A-8F92-2214-A1D0-91C4F4A23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2C443F29-09BD-6133-D35C-4A984F12C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43D49C50-9560-A974-095C-66247B15887F}"/>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F4987D08-5D66-4B83-01EE-C6323C507A8F}"/>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A5BE822E-EDD4-A168-CE35-C3318CAC942C}"/>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sp>
        <p:nvSpPr>
          <p:cNvPr id="65" name="TextBox 64">
            <a:extLst>
              <a:ext uri="{FF2B5EF4-FFF2-40B4-BE49-F238E27FC236}">
                <a16:creationId xmlns:a16="http://schemas.microsoft.com/office/drawing/2014/main" id="{0A2D29B2-5C35-C07E-F06F-87585CE4598A}"/>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Tree>
    <p:extLst>
      <p:ext uri="{BB962C8B-B14F-4D97-AF65-F5344CB8AC3E}">
        <p14:creationId xmlns:p14="http://schemas.microsoft.com/office/powerpoint/2010/main" val="19972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BAE1-B153-B57A-2B1D-D9DACA4C2F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7AF23D-F730-55E2-3E67-A77D6F16C18F}"/>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A707A7C4-C63F-DD38-EF18-85551AAD25CA}"/>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7</a:t>
            </a:fld>
            <a:endParaRPr lang="en-US" dirty="0"/>
          </a:p>
        </p:txBody>
      </p:sp>
      <p:sp>
        <p:nvSpPr>
          <p:cNvPr id="34" name="Rounded Rectangle 33">
            <a:extLst>
              <a:ext uri="{FF2B5EF4-FFF2-40B4-BE49-F238E27FC236}">
                <a16:creationId xmlns:a16="http://schemas.microsoft.com/office/drawing/2014/main" id="{E7B1A3B4-D4E3-0057-8DF3-BE814D43006F}"/>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AB779BA-38C6-22E8-F943-0EAA1D32E0C1}"/>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1534727-4E45-5BA0-1E88-248D5F753D90}"/>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B4062186-8BB9-EF8B-840D-9B259995273C}"/>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C468B4C5-3E9A-C6C0-1BAE-CD80F44E8210}"/>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08A0EA46-AC27-4648-DFA6-F19B5FE2C994}"/>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B8BF1C90-8801-9C77-5DC9-3D44800AA3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48156247-0DE8-6675-F92D-EB1F46D00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DE2E01D1-BB83-6B84-B0E6-F28906A42B24}"/>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C7EECDB1-E7B4-8926-687B-116CDBA063E6}"/>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DD4AD8BC-A206-8294-D91C-47114F7EB394}"/>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pic>
        <p:nvPicPr>
          <p:cNvPr id="61" name="Graphic 60" descr="Bug under magnifying glass with solid fill">
            <a:extLst>
              <a:ext uri="{FF2B5EF4-FFF2-40B4-BE49-F238E27FC236}">
                <a16:creationId xmlns:a16="http://schemas.microsoft.com/office/drawing/2014/main" id="{5E0DD31B-B1E6-E07C-DB2D-749886FD75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sp>
        <p:nvSpPr>
          <p:cNvPr id="65" name="TextBox 64">
            <a:extLst>
              <a:ext uri="{FF2B5EF4-FFF2-40B4-BE49-F238E27FC236}">
                <a16:creationId xmlns:a16="http://schemas.microsoft.com/office/drawing/2014/main" id="{7A73C6A9-31E0-4962-C62A-45C38CD8ECCE}"/>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
        <p:nvSpPr>
          <p:cNvPr id="66" name="TextBox 65">
            <a:extLst>
              <a:ext uri="{FF2B5EF4-FFF2-40B4-BE49-F238E27FC236}">
                <a16:creationId xmlns:a16="http://schemas.microsoft.com/office/drawing/2014/main" id="{033A4AB3-884F-9D18-2843-FF98A3E70A42}"/>
              </a:ext>
            </a:extLst>
          </p:cNvPr>
          <p:cNvSpPr txBox="1"/>
          <p:nvPr/>
        </p:nvSpPr>
        <p:spPr>
          <a:xfrm>
            <a:off x="3108960" y="3204888"/>
            <a:ext cx="2962671" cy="584775"/>
          </a:xfrm>
          <a:prstGeom prst="rect">
            <a:avLst/>
          </a:prstGeom>
          <a:noFill/>
        </p:spPr>
        <p:txBody>
          <a:bodyPr wrap="none" rtlCol="0">
            <a:spAutoFit/>
          </a:bodyPr>
          <a:lstStyle/>
          <a:p>
            <a:r>
              <a:rPr lang="en-US" sz="3200" dirty="0"/>
              <a:t>Find the Cause</a:t>
            </a:r>
          </a:p>
        </p:txBody>
      </p:sp>
    </p:spTree>
    <p:extLst>
      <p:ext uri="{BB962C8B-B14F-4D97-AF65-F5344CB8AC3E}">
        <p14:creationId xmlns:p14="http://schemas.microsoft.com/office/powerpoint/2010/main" val="4114402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D854F2-797C-57C1-8556-623453AA0456}"/>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9723FB4C-BA1F-7FA8-AB57-13A2688CF05E}"/>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8</a:t>
            </a:fld>
            <a:endParaRPr lang="en-US" dirty="0"/>
          </a:p>
        </p:txBody>
      </p:sp>
      <p:sp>
        <p:nvSpPr>
          <p:cNvPr id="34" name="Rounded Rectangle 33">
            <a:extLst>
              <a:ext uri="{FF2B5EF4-FFF2-40B4-BE49-F238E27FC236}">
                <a16:creationId xmlns:a16="http://schemas.microsoft.com/office/drawing/2014/main" id="{5C98E5BB-934D-4B1F-D7FD-9B29397646C7}"/>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037ECC8-C0AD-A136-3AA9-F5B2E0A53970}"/>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A5956D7-495B-F963-2415-76DF354B8D1B}"/>
              </a:ext>
            </a:extLst>
          </p:cNvPr>
          <p:cNvSpPr/>
          <p:nvPr/>
        </p:nvSpPr>
        <p:spPr>
          <a:xfrm>
            <a:off x="651368" y="4447029"/>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03D851-D574-BFBA-BEB7-278DF0F425FE}"/>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B5E3E6CC-36D6-4861-1726-075BC3D251CA}"/>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5F13A608-B40D-D9B7-625D-031EFDC078D1}"/>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282F8217-A2F1-FDEC-525C-3284F7406671}"/>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21197EF6-1DE5-F983-FB2C-D0FC156C3A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D3B79968-2288-D992-06F0-5CF7725FB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60D29A68-EEFA-D916-1B0C-8CB721558B4B}"/>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2C90882E-B19A-B360-1077-C4AE602163B7}"/>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F5A5B44C-BF7D-187C-B53A-6674523A0AAE}"/>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pic>
        <p:nvPicPr>
          <p:cNvPr id="61" name="Graphic 60" descr="Bug under magnifying glass with solid fill">
            <a:extLst>
              <a:ext uri="{FF2B5EF4-FFF2-40B4-BE49-F238E27FC236}">
                <a16:creationId xmlns:a16="http://schemas.microsoft.com/office/drawing/2014/main" id="{79B429F7-F0E7-6AB6-DBD9-8521E0225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pic>
        <p:nvPicPr>
          <p:cNvPr id="64" name="Graphic 63" descr="Tools with solid fill">
            <a:extLst>
              <a:ext uri="{FF2B5EF4-FFF2-40B4-BE49-F238E27FC236}">
                <a16:creationId xmlns:a16="http://schemas.microsoft.com/office/drawing/2014/main" id="{6EC5FFEB-2C5B-8EE9-9121-945BBA66B7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65" name="TextBox 64">
            <a:extLst>
              <a:ext uri="{FF2B5EF4-FFF2-40B4-BE49-F238E27FC236}">
                <a16:creationId xmlns:a16="http://schemas.microsoft.com/office/drawing/2014/main" id="{ADF490F8-56FC-9583-406C-68D1EF05CFE3}"/>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
        <p:nvSpPr>
          <p:cNvPr id="66" name="TextBox 65">
            <a:extLst>
              <a:ext uri="{FF2B5EF4-FFF2-40B4-BE49-F238E27FC236}">
                <a16:creationId xmlns:a16="http://schemas.microsoft.com/office/drawing/2014/main" id="{57B24E4E-C2E4-4A02-B48F-8E91E80F7232}"/>
              </a:ext>
            </a:extLst>
          </p:cNvPr>
          <p:cNvSpPr txBox="1"/>
          <p:nvPr/>
        </p:nvSpPr>
        <p:spPr>
          <a:xfrm>
            <a:off x="3108960" y="3204888"/>
            <a:ext cx="2962671" cy="584775"/>
          </a:xfrm>
          <a:prstGeom prst="rect">
            <a:avLst/>
          </a:prstGeom>
          <a:noFill/>
        </p:spPr>
        <p:txBody>
          <a:bodyPr wrap="none" rtlCol="0">
            <a:spAutoFit/>
          </a:bodyPr>
          <a:lstStyle/>
          <a:p>
            <a:r>
              <a:rPr lang="en-US" sz="3200" dirty="0"/>
              <a:t>Find the Cause</a:t>
            </a:r>
          </a:p>
        </p:txBody>
      </p:sp>
      <p:sp>
        <p:nvSpPr>
          <p:cNvPr id="67" name="TextBox 66">
            <a:extLst>
              <a:ext uri="{FF2B5EF4-FFF2-40B4-BE49-F238E27FC236}">
                <a16:creationId xmlns:a16="http://schemas.microsoft.com/office/drawing/2014/main" id="{186EC049-4A64-01AB-C604-15304DC613CB}"/>
              </a:ext>
            </a:extLst>
          </p:cNvPr>
          <p:cNvSpPr txBox="1"/>
          <p:nvPr/>
        </p:nvSpPr>
        <p:spPr>
          <a:xfrm>
            <a:off x="3108960" y="4957139"/>
            <a:ext cx="1164101" cy="584775"/>
          </a:xfrm>
          <a:prstGeom prst="rect">
            <a:avLst/>
          </a:prstGeom>
          <a:noFill/>
        </p:spPr>
        <p:txBody>
          <a:bodyPr wrap="none" rtlCol="0">
            <a:spAutoFit/>
          </a:bodyPr>
          <a:lstStyle/>
          <a:p>
            <a:r>
              <a:rPr lang="en-US" sz="3200" dirty="0"/>
              <a:t>Fix it!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6543-DB7A-1A64-359F-F165512562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76A8BBB-10D6-B3E9-95E3-3BED975CFB39}"/>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E4C2089F-3C4E-31AA-28F6-8E8BC92D6B9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9</a:t>
            </a:fld>
            <a:endParaRPr lang="en-US" dirty="0"/>
          </a:p>
        </p:txBody>
      </p:sp>
      <p:sp>
        <p:nvSpPr>
          <p:cNvPr id="34" name="Rounded Rectangle 33">
            <a:extLst>
              <a:ext uri="{FF2B5EF4-FFF2-40B4-BE49-F238E27FC236}">
                <a16:creationId xmlns:a16="http://schemas.microsoft.com/office/drawing/2014/main" id="{17A31B29-2775-D355-4B5B-398F4068A353}"/>
              </a:ext>
            </a:extLst>
          </p:cNvPr>
          <p:cNvSpPr/>
          <p:nvPr/>
        </p:nvSpPr>
        <p:spPr>
          <a:xfrm>
            <a:off x="651368" y="947323"/>
            <a:ext cx="2215892" cy="160020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3EDD061C-4354-FF47-7A07-03B8A8B3B1BE}"/>
              </a:ext>
            </a:extLst>
          </p:cNvPr>
          <p:cNvSpPr/>
          <p:nvPr/>
        </p:nvSpPr>
        <p:spPr>
          <a:xfrm>
            <a:off x="651368" y="4447029"/>
            <a:ext cx="2215892" cy="1600200"/>
          </a:xfrm>
          <a:prstGeom prst="round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1959013-9747-A274-FB2E-4989652596AB}"/>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7DCD5621-738D-0A69-FF93-DB9D373B7455}"/>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83741F1F-A632-3067-B292-7959C24EDBAF}"/>
                  </a:ext>
                </a:extLst>
              </p:cNvPr>
              <p:cNvSpPr/>
              <p:nvPr/>
            </p:nvSpPr>
            <p:spPr>
              <a:xfrm>
                <a:off x="684702" y="2340044"/>
                <a:ext cx="1676400" cy="1143000"/>
              </a:xfrm>
              <a:prstGeom prst="roundRect">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1B3668E8-6C96-68DA-6A5F-F0834CCEF312}"/>
                  </a:ext>
                </a:extLst>
              </p:cNvPr>
              <p:cNvSpPr/>
              <p:nvPr/>
            </p:nvSpPr>
            <p:spPr>
              <a:xfrm>
                <a:off x="674581" y="3579369"/>
                <a:ext cx="1676399" cy="421221"/>
              </a:xfrm>
              <a:prstGeom prst="trapezoid">
                <a:avLst>
                  <a:gd name="adj" fmla="val 38156"/>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Graphic 43" descr="Exclamation mark with solid fill">
                <a:extLst>
                  <a:ext uri="{FF2B5EF4-FFF2-40B4-BE49-F238E27FC236}">
                    <a16:creationId xmlns:a16="http://schemas.microsoft.com/office/drawing/2014/main" id="{108CFF6E-7E7A-522E-B85E-EB46D97A7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D3C21589-109A-B29E-EB16-C93462D2E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D7AB4EE1-0E36-FF9B-DAA3-E6199273A251}"/>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A7C3F670-59A9-EA19-B437-62742D446B89}"/>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chemeClr val="bg1">
                  <a:lumMod val="75000"/>
                </a:schemeClr>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C31C4E51-BC2B-73BC-8598-23736B7AC2A6}"/>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chemeClr val="bg1">
                  <a:lumMod val="75000"/>
                </a:schemeClr>
              </a:solidFill>
              <a:ln w="9525"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7CD276E7-668C-9B79-E7EF-F543BF90E56D}"/>
              </a:ext>
            </a:extLst>
          </p:cNvPr>
          <p:cNvGrpSpPr/>
          <p:nvPr/>
        </p:nvGrpSpPr>
        <p:grpSpPr>
          <a:xfrm>
            <a:off x="651368" y="2697176"/>
            <a:ext cx="2215892" cy="1600200"/>
            <a:chOff x="651368" y="2697176"/>
            <a:chExt cx="2215892" cy="1600200"/>
          </a:xfrm>
        </p:grpSpPr>
        <p:sp>
          <p:nvSpPr>
            <p:cNvPr id="38" name="Rounded Rectangle 37">
              <a:extLst>
                <a:ext uri="{FF2B5EF4-FFF2-40B4-BE49-F238E27FC236}">
                  <a16:creationId xmlns:a16="http://schemas.microsoft.com/office/drawing/2014/main" id="{AC9DD587-6962-50E9-1FC2-48600F35103D}"/>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Bug under magnifying glass with solid fill">
              <a:extLst>
                <a:ext uri="{FF2B5EF4-FFF2-40B4-BE49-F238E27FC236}">
                  <a16:creationId xmlns:a16="http://schemas.microsoft.com/office/drawing/2014/main" id="{DD3718B3-6DD6-75C7-B106-35691EC4FA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grpSp>
      <p:pic>
        <p:nvPicPr>
          <p:cNvPr id="64" name="Graphic 63" descr="Tools with solid fill">
            <a:extLst>
              <a:ext uri="{FF2B5EF4-FFF2-40B4-BE49-F238E27FC236}">
                <a16:creationId xmlns:a16="http://schemas.microsoft.com/office/drawing/2014/main" id="{E7EF1EB1-63BC-BD19-F038-7ECC154E64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3" name="Pentagon 2">
            <a:extLst>
              <a:ext uri="{FF2B5EF4-FFF2-40B4-BE49-F238E27FC236}">
                <a16:creationId xmlns:a16="http://schemas.microsoft.com/office/drawing/2014/main" id="{4E8EB12B-B009-DA18-112D-A309ECBF23F6}"/>
              </a:ext>
            </a:extLst>
          </p:cNvPr>
          <p:cNvSpPr/>
          <p:nvPr/>
        </p:nvSpPr>
        <p:spPr>
          <a:xfrm rot="10800000">
            <a:off x="3118867" y="2880809"/>
            <a:ext cx="287126" cy="1260345"/>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2D0C4C-C868-E6B6-39B2-6D7CCEAE2EBE}"/>
              </a:ext>
            </a:extLst>
          </p:cNvPr>
          <p:cNvSpPr txBox="1"/>
          <p:nvPr/>
        </p:nvSpPr>
        <p:spPr>
          <a:xfrm>
            <a:off x="3657600" y="3174110"/>
            <a:ext cx="3929474" cy="646331"/>
          </a:xfrm>
          <a:prstGeom prst="rect">
            <a:avLst/>
          </a:prstGeom>
          <a:noFill/>
        </p:spPr>
        <p:txBody>
          <a:bodyPr wrap="none" rtlCol="0">
            <a:spAutoFit/>
          </a:bodyPr>
          <a:lstStyle/>
          <a:p>
            <a:r>
              <a:rPr lang="en-US" sz="3600" dirty="0"/>
              <a:t>Very Challenging!!</a:t>
            </a:r>
          </a:p>
        </p:txBody>
      </p:sp>
    </p:spTree>
    <p:extLst>
      <p:ext uri="{BB962C8B-B14F-4D97-AF65-F5344CB8AC3E}">
        <p14:creationId xmlns:p14="http://schemas.microsoft.com/office/powerpoint/2010/main" val="933843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oulder template A_Fall2018" id="{4DBAEB30-C452-014B-A9FD-765C86C4777C}" vid="{6BF68067-CA67-8C4A-A41E-F80449A3E0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E2DC8A1-9158-8848-AFFC-0CC56DFC0EAB}">
  <we:reference id="c22bf5f7-55ef-4467-ac55-88a268666587" version="1.0.0.3" store="EXCatalog" storeType="EXCatalog"/>
  <we:alternateReferences>
    <we:reference id="WA200006038" version="1.0.0.3" store="en-US" storeType="OMEX"/>
  </we:alternateReferences>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ppt/webextensions/webextension2.xml><?xml version="1.0" encoding="utf-8"?>
<we:webextension xmlns:we="http://schemas.microsoft.com/office/webextensions/webextension/2010/11" id="{C2097014-3C9E-BF43-8787-22C4405F405E}">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18024</TotalTime>
  <Words>2283</Words>
  <Application>Microsoft Macintosh PowerPoint</Application>
  <PresentationFormat>On-screen Show (4:3)</PresentationFormat>
  <Paragraphs>459</Paragraphs>
  <Slides>33</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Aptos</vt:lpstr>
      <vt:lpstr>Arial</vt:lpstr>
      <vt:lpstr>Arial Black</vt:lpstr>
      <vt:lpstr>Atkinson Hyperlegible</vt:lpstr>
      <vt:lpstr>Century Gothic</vt:lpstr>
      <vt:lpstr>Consolas</vt:lpstr>
      <vt:lpstr>Menlo</vt:lpstr>
      <vt:lpstr>Merriweather</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Program</vt:lpstr>
      <vt:lpstr>Error 1 – Syntax Error</vt:lpstr>
      <vt:lpstr>PowerPoint Presentation</vt:lpstr>
      <vt:lpstr>PowerPoint Presentation</vt:lpstr>
      <vt:lpstr>PowerPoint Presentation</vt:lpstr>
      <vt:lpstr>PowerPoint Presentation</vt:lpstr>
      <vt:lpstr>Error 2 – Wrong Value</vt:lpstr>
      <vt:lpstr>Error 2 – Wrong Value</vt:lpstr>
      <vt:lpstr>Error 2 – Wrong Value</vt:lpstr>
      <vt:lpstr>PowerPoint Presentation</vt:lpstr>
      <vt:lpstr>PowerPoint Presentation</vt:lpstr>
      <vt:lpstr>Strategic Print Statements (1)</vt:lpstr>
      <vt:lpstr>Strategic Print Statements (2)</vt:lpstr>
      <vt:lpstr>Strategic Print Statements (3)</vt:lpstr>
      <vt:lpstr>Conditional Print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Joseph Schneider</dc:creator>
  <cp:lastModifiedBy>Michael Joseph Schneider</cp:lastModifiedBy>
  <cp:revision>2</cp:revision>
  <dcterms:created xsi:type="dcterms:W3CDTF">2024-07-22T22:26:58Z</dcterms:created>
  <dcterms:modified xsi:type="dcterms:W3CDTF">2024-09-24T14:52:23Z</dcterms:modified>
</cp:coreProperties>
</file>